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6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037013410"/>
      </p:ext>
    </p:extLst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 bright="-25000"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7025407" y="6488668"/>
            <a:ext cx="21185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 smtClean="0">
                <a:solidFill>
                  <a:schemeClr val="bg1">
                    <a:lumMod val="85000"/>
                  </a:schemeClr>
                </a:solidFill>
              </a:rPr>
              <a:t>biblenotes.online</a:t>
            </a:r>
            <a:endParaRPr lang="en-US" sz="20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230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ransition spd="slow" advClick="0" advTm="10000">
    <p:wipe dir="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96991" y="1991605"/>
            <a:ext cx="8633254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BIBLE STRUCTURE</a:t>
            </a:r>
          </a:p>
          <a:p>
            <a:endParaRPr lang="en-GB" sz="4400" b="1" u="sng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GB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Understanding the Bible</a:t>
            </a:r>
            <a:endParaRPr lang="en-GB" sz="36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4428247"/>
      </p:ext>
    </p:extLst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3609" y="562468"/>
            <a:ext cx="88803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5. </a:t>
            </a:r>
            <a:r>
              <a:rPr lang="en-GB" sz="2800" b="1" u="sng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THE </a:t>
            </a:r>
            <a:r>
              <a:rPr lang="en-GB" sz="28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EPISTLES (Part 2)</a:t>
            </a:r>
          </a:p>
          <a:p>
            <a:endParaRPr lang="en-GB" sz="2800" b="1" u="sng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TITUS - CHRIST AND HIS MINISTER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PHILEMON - CHRIST AND SOCIAL RELATIONSHIPS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HEBREWS - CHRIST THE FINAL SPEECH OF GOD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JAMES - CHRIST AND HIS ETHIC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 </a:t>
            </a:r>
            <a:r>
              <a:rPr lang="en-GB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&amp;2 PETER </a:t>
            </a:r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- CHRIST THE STRENGTH OF HIS PEOPLE</a:t>
            </a:r>
          </a:p>
          <a:p>
            <a:r>
              <a:rPr lang="en-GB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1, 2 &amp; 3 </a:t>
            </a:r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JOHN - CHRIST AND FELLOWSHIP WITH GOD</a:t>
            </a:r>
          </a:p>
          <a:p>
            <a:r>
              <a:rPr lang="en-GB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JUDE </a:t>
            </a:r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- CHRIST THE PERFECT AND PERFECTING LORD</a:t>
            </a:r>
          </a:p>
        </p:txBody>
      </p:sp>
    </p:spTree>
    <p:extLst>
      <p:ext uri="{BB962C8B-B14F-4D97-AF65-F5344CB8AC3E}">
        <p14:creationId xmlns="" xmlns:p14="http://schemas.microsoft.com/office/powerpoint/2010/main" val="1930008943"/>
      </p:ext>
    </p:extLst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3609" y="562468"/>
            <a:ext cx="88803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6. REVELATION</a:t>
            </a:r>
          </a:p>
          <a:p>
            <a:endParaRPr lang="en-GB" sz="2800" b="1" u="sng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GB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REVELATION -  THE UNVEILING OF JESUS CHRIST</a:t>
            </a:r>
          </a:p>
          <a:p>
            <a:endParaRPr lang="en-GB" sz="28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9039900"/>
      </p:ext>
    </p:extLst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88542" y="1995853"/>
            <a:ext cx="88803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1. THE FIVE BOOKS OF MOSES</a:t>
            </a:r>
          </a:p>
          <a:p>
            <a:r>
              <a:rPr lang="en-GB" sz="36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2. THE HISTORIC BOOKS</a:t>
            </a:r>
          </a:p>
          <a:p>
            <a:r>
              <a:rPr lang="en-GB" sz="36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3. THE TEACHING BOOKS</a:t>
            </a:r>
          </a:p>
          <a:p>
            <a:r>
              <a:rPr lang="en-GB" sz="3600" b="1" u="sng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4</a:t>
            </a:r>
            <a:r>
              <a:rPr lang="en-GB" sz="36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 THE BIOGRAPHICAL BOOKS</a:t>
            </a:r>
          </a:p>
          <a:p>
            <a:r>
              <a:rPr lang="en-GB" sz="3600" b="1" u="sng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5</a:t>
            </a:r>
            <a:r>
              <a:rPr lang="en-GB" sz="36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 THE EPISTLES </a:t>
            </a:r>
          </a:p>
          <a:p>
            <a:r>
              <a:rPr lang="en-GB" sz="36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6. REVELATION</a:t>
            </a:r>
            <a:endParaRPr lang="en-GB" sz="3600" b="1" u="sng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1247104"/>
      </p:ext>
    </p:extLst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3609" y="562468"/>
            <a:ext cx="888039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1. THE </a:t>
            </a:r>
            <a:r>
              <a:rPr lang="en-GB" sz="28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FIVE BOOKS OF MOSES</a:t>
            </a:r>
          </a:p>
          <a:p>
            <a:endParaRPr lang="en-GB" sz="2800" b="1" u="sng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GB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GENESIS </a:t>
            </a:r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- THE BOOK OF BEGINNINGS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EXODUS - THE EMERGENCE OF THE NATION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LEVITICUS - THE BOOK OF LAWS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NUMBERS - THE BOOK OF WANDERING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DEUTERONOMY - THE BOOK OF REVIEWS</a:t>
            </a:r>
          </a:p>
        </p:txBody>
      </p:sp>
    </p:spTree>
    <p:extLst>
      <p:ext uri="{BB962C8B-B14F-4D97-AF65-F5344CB8AC3E}">
        <p14:creationId xmlns="" xmlns:p14="http://schemas.microsoft.com/office/powerpoint/2010/main" val="2005287822"/>
      </p:ext>
    </p:extLst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3609" y="562468"/>
            <a:ext cx="888039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2. </a:t>
            </a:r>
            <a:r>
              <a:rPr lang="en-GB" sz="2800" b="1" u="sng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THE </a:t>
            </a:r>
            <a:r>
              <a:rPr lang="en-GB" sz="28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HISTORIC BOOKS</a:t>
            </a:r>
          </a:p>
          <a:p>
            <a:endParaRPr lang="en-GB" sz="2800" b="1" u="sng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JOSHUA - THE BOOK OF POSSESSION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JUDGES - DELIVERANCES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RUTH - FAITH AMID FAITHLESSNESS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 SAMUEL - TRANSITION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 SAMUEL - THEOCRATIC MONARCHY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 KINGS - DISRUPTION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 KINGS - CORRUPTION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 CHRONICLES - THE TEMPLE, DESIRED &amp; APPROACHED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 CHRONICLES - THE TEMPLE, POSSESSED &amp; ABANDONED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EZRA - A RETURNING REMNANT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NEHEMIAH - CONSOLIDATION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ESTHER - GOD AMID THE SHADDOWS</a:t>
            </a:r>
          </a:p>
        </p:txBody>
      </p:sp>
    </p:spTree>
    <p:extLst>
      <p:ext uri="{BB962C8B-B14F-4D97-AF65-F5344CB8AC3E}">
        <p14:creationId xmlns="" xmlns:p14="http://schemas.microsoft.com/office/powerpoint/2010/main" val="2987953287"/>
      </p:ext>
    </p:extLst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3609" y="562468"/>
            <a:ext cx="88803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3. </a:t>
            </a:r>
            <a:r>
              <a:rPr lang="en-GB" sz="2800" b="1" u="sng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THE </a:t>
            </a:r>
            <a:r>
              <a:rPr lang="en-GB" sz="28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TEACHING BOOKS (Part 1)</a:t>
            </a:r>
          </a:p>
          <a:p>
            <a:endParaRPr lang="en-GB" sz="2800" b="1" u="sng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JOB - THE PROBLEM OF PAIN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PSALMS - 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1-41: THE HELPER (Adoring Worship)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42-72: THE WONDER-WORKING GOD (Wondering Worship)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73-89: THE MIGHTY HELPER (Ceaseless Worship)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90-106: THE GOVERNING KING (Submissive Worship)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107-150: THE REDEEMER (Perfected Worship)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PROVERBS - PRACTICAL WISDOM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ECCLESIATES - THE VANITY OF MATERIALISM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SONG OF SONGS - THE CANTICLES OF </a:t>
            </a:r>
            <a:r>
              <a:rPr lang="en-GB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LOVE</a:t>
            </a:r>
            <a:endParaRPr lang="en-GB" sz="28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7694004"/>
      </p:ext>
    </p:extLst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3609" y="562468"/>
            <a:ext cx="88803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3. </a:t>
            </a:r>
            <a:r>
              <a:rPr lang="en-GB" sz="2800" b="1" u="sng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THE </a:t>
            </a:r>
            <a:r>
              <a:rPr lang="en-GB" sz="28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TEACHING BOOKS (Part 2)</a:t>
            </a:r>
          </a:p>
          <a:p>
            <a:endParaRPr lang="en-GB" sz="2800" b="1" u="sng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GB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ISAIAH </a:t>
            </a:r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- THE PROPHET OF THE THEOCRACY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JEREMIAH - THE PROPHET OF FAILURE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LAMENTATIONS - LAMENTATIONS OF JEREMIAH</a:t>
            </a:r>
          </a:p>
          <a:p>
            <a:r>
              <a:rPr lang="en-GB" sz="2800" b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EZEKIEL - THE PROPHET OF HOPE</a:t>
            </a:r>
          </a:p>
          <a:p>
            <a:r>
              <a:rPr lang="en-GB" sz="2800" b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DANIEL </a:t>
            </a:r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- THE PROPHET OF INTERPRETATION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HOSEA - SPIRITUAL ADULTERY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JOEL - THE DAY OF THE LORD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AMOS - NATIONAL </a:t>
            </a:r>
            <a:r>
              <a:rPr lang="en-GB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ACCOUNTABILITY</a:t>
            </a:r>
            <a:endParaRPr lang="en-GB" sz="28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8967418"/>
      </p:ext>
    </p:extLst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3609" y="562468"/>
            <a:ext cx="888039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3. </a:t>
            </a:r>
            <a:r>
              <a:rPr lang="en-GB" sz="2800" b="1" u="sng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THE </a:t>
            </a:r>
            <a:r>
              <a:rPr lang="en-GB" sz="28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TEACHING BOOKS (Part 3)</a:t>
            </a:r>
          </a:p>
          <a:p>
            <a:endParaRPr lang="en-GB" sz="2800" b="1" u="sng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GB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OBADIAH </a:t>
            </a:r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- THE CURSE OF COWARDICE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JONAH - CONDEMNATION OF EXCLUSIVENESS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MICAH - AUTHORITY FALSE AND TRUE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NAHUM - VINDICATION OF VENGEANCE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HABAKKUK - THE PROBLEMS OF FAITH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ZEPHANIAH - THE SEVERITY AND GOODNESS OF GOD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HAGGAI - THE DUTY OF COURAGE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ZECHARIAH - THE APOCALYPSE OF THE OLD TESTAMENT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MALACHI - UNCONSCIOUS CORRUPTION</a:t>
            </a:r>
          </a:p>
        </p:txBody>
      </p:sp>
    </p:spTree>
    <p:extLst>
      <p:ext uri="{BB962C8B-B14F-4D97-AF65-F5344CB8AC3E}">
        <p14:creationId xmlns="" xmlns:p14="http://schemas.microsoft.com/office/powerpoint/2010/main" val="3538020097"/>
      </p:ext>
    </p:extLst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3609" y="562468"/>
            <a:ext cx="888039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4</a:t>
            </a:r>
            <a:r>
              <a:rPr lang="en-GB" sz="28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 </a:t>
            </a:r>
            <a:r>
              <a:rPr lang="en-GB" sz="2800" b="1" u="sng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THE </a:t>
            </a:r>
            <a:r>
              <a:rPr lang="en-GB" sz="28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BIOGRAPHICAL BOOKS</a:t>
            </a:r>
          </a:p>
          <a:p>
            <a:endParaRPr lang="en-GB" sz="2800" b="1" u="sng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MATTHEW - JESUS CHRIST THE KING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MARK - JESUS CHRIST THE SERVANT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LUKE - JESUS CHRIST THE MAN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JOHN - JESUS CHRIST THE WORD OF GOD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ACTS - THE CHURCH FORMED AND WITNESSING</a:t>
            </a:r>
          </a:p>
        </p:txBody>
      </p:sp>
    </p:spTree>
    <p:extLst>
      <p:ext uri="{BB962C8B-B14F-4D97-AF65-F5344CB8AC3E}">
        <p14:creationId xmlns="" xmlns:p14="http://schemas.microsoft.com/office/powerpoint/2010/main" val="1708374772"/>
      </p:ext>
    </p:extLst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3609" y="562468"/>
            <a:ext cx="888039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5. </a:t>
            </a:r>
            <a:r>
              <a:rPr lang="en-GB" sz="2800" b="1" u="sng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THE </a:t>
            </a:r>
            <a:r>
              <a:rPr lang="en-GB" sz="2800" b="1" u="sng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EPISTLES (Part 1)</a:t>
            </a:r>
          </a:p>
          <a:p>
            <a:endParaRPr lang="en-GB" sz="2800" b="1" u="sng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ROMANS - CHRIST THE SALVATION OF GOD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 CORINTHIANS - CHRIST AND HIS </a:t>
            </a:r>
            <a:r>
              <a:rPr lang="en-GB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CHURCH (In Service)</a:t>
            </a:r>
            <a:endParaRPr lang="en-GB" sz="28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 CORINTHIANS - A SEQUEL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GALATIANS - CHRIST THE EMANCIPATOR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EPHESIANS - CHRIST AND HIS </a:t>
            </a:r>
            <a:r>
              <a:rPr lang="en-GB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CHURCH (Eternal Vocation)</a:t>
            </a:r>
            <a:endParaRPr lang="en-GB" sz="28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PHILIPPIANS - CHRIST THE SECRET OF JOY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COLOSSIANS - CHRIST AND HIS CHURCH (</a:t>
            </a:r>
            <a:r>
              <a:rPr lang="en-GB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Mutual Fullness)</a:t>
            </a:r>
            <a:endParaRPr lang="en-GB" sz="28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 &amp; 2 THESSALONIANS - CHRIST AND HIS ADVENT</a:t>
            </a:r>
          </a:p>
          <a:p>
            <a:r>
              <a:rPr lang="en-GB" sz="28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 &amp; 2 TIMOTHY - CHRIST AND HIS MINISTER</a:t>
            </a:r>
          </a:p>
        </p:txBody>
      </p:sp>
    </p:spTree>
    <p:extLst>
      <p:ext uri="{BB962C8B-B14F-4D97-AF65-F5344CB8AC3E}">
        <p14:creationId xmlns="" xmlns:p14="http://schemas.microsoft.com/office/powerpoint/2010/main" val="1167076509"/>
      </p:ext>
    </p:extLst>
  </p:cSld>
  <p:clrMapOvr>
    <a:masterClrMapping/>
  </p:clrMapOvr>
  <p:transition spd="slow" advClick="0" advTm="10000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529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Verdon-Smith</dc:creator>
  <cp:lastModifiedBy>Jonathan Verdon-Smith</cp:lastModifiedBy>
  <cp:revision>9</cp:revision>
  <dcterms:modified xsi:type="dcterms:W3CDTF">2019-01-21T08:34:12Z</dcterms:modified>
</cp:coreProperties>
</file>