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4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013410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-25000"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025407" y="6488668"/>
            <a:ext cx="2118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>
                    <a:lumMod val="85000"/>
                  </a:schemeClr>
                </a:solidFill>
              </a:rPr>
              <a:t>biblenotes.online</a:t>
            </a: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0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 advClick="0" advTm="10000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3610" y="545158"/>
            <a:ext cx="1001720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BIBLE STRUCTURE</a:t>
            </a:r>
          </a:p>
          <a:p>
            <a:endParaRPr lang="en-GB" sz="36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Revelation:</a:t>
            </a: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3200" b="1" u="sng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3200" b="1" u="sng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Consummation</a:t>
            </a:r>
            <a:r>
              <a:rPr lang="en-GB" sz="32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Revelation: The "Veil of Flesh" lifted: Christ Himself; 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Christ amid His Church; Christ and the Kingdoms of 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World; Christ and His Kingdom</a:t>
            </a:r>
          </a:p>
          <a:p>
            <a:endParaRPr lang="en-GB" sz="28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2824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36342"/>
            <a:ext cx="8880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LIST</a:t>
            </a:r>
          </a:p>
          <a:p>
            <a:endParaRPr lang="en-GB" sz="24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 - THE UNVEILING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98795328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36342"/>
            <a:ext cx="888039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 - THE UNVEILING OF JESUS CHRIST</a:t>
            </a:r>
          </a:p>
          <a:p>
            <a:endParaRPr lang="en-GB" sz="24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1. PROLOGUE (Ch. 1)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1.1 Revelation of Jesus Christ through His Angel to John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1.2 "Things which must soon take place"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1.3 Blessing pronounced on Readers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INTRODUCTION (Ch. 1)</a:t>
            </a:r>
          </a:p>
          <a:p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2.1 Benediction: Glory to God the Father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2.2 Central Truths: Jesus, the Lord God, is Coming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 JESUS CHRIST HIMSELF (Ch. 1)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3.1 The Occasion: Patmos, in the Spirit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3.2 The Vision: Son of Man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3.3 The Voice: "Fear Not"; "I am Alive"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3.4 The Commission: Write</a:t>
            </a: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Continued...</a:t>
            </a:r>
          </a:p>
        </p:txBody>
      </p:sp>
    </p:spTree>
    <p:extLst>
      <p:ext uri="{BB962C8B-B14F-4D97-AF65-F5344CB8AC3E}">
        <p14:creationId xmlns:p14="http://schemas.microsoft.com/office/powerpoint/2010/main" val="298795328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36342"/>
            <a:ext cx="888039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 - THE UNVEILING OF JESUS CHRIST (Continued)</a:t>
            </a:r>
          </a:p>
          <a:p>
            <a:endParaRPr lang="en-GB" sz="24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 JESUS CHRIST AND THE CHURCH (Ch. 2-3)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4.1 The Letters: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4.2 Ephesus: Apostolic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4.3 Smyrna: Persecution</a:t>
            </a:r>
          </a:p>
          <a:p>
            <a:pPr lvl="1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4.4 Pergamum: Patronage</a:t>
            </a:r>
          </a:p>
          <a:p>
            <a:pPr lvl="2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4.5 Thyatira: Corruption</a:t>
            </a:r>
          </a:p>
          <a:p>
            <a:pPr lvl="2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4.6 Sardis: Reformation</a:t>
            </a:r>
          </a:p>
          <a:p>
            <a:pPr lvl="2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4.7 Philadelphia: Evangelisation</a:t>
            </a:r>
          </a:p>
          <a:p>
            <a:pPr lvl="2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4.8 Laodicea: Apostasy</a:t>
            </a: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Continued...</a:t>
            </a:r>
          </a:p>
        </p:txBody>
      </p:sp>
    </p:spTree>
    <p:extLst>
      <p:ext uri="{BB962C8B-B14F-4D97-AF65-F5344CB8AC3E}">
        <p14:creationId xmlns:p14="http://schemas.microsoft.com/office/powerpoint/2010/main" val="298795328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36342"/>
            <a:ext cx="888039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 - THE UNVEILING OF JESUS CHRIST (Continued)</a:t>
            </a:r>
          </a:p>
          <a:p>
            <a:endParaRPr lang="en-GB" sz="24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 JESUS CHRIST AND THE KINGDOM (Ch. 4-22)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5.1 </a:t>
            </a:r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Millennial Preparation: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5.2 The Heavenly Order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5.3 The Earthly Administration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5.4 The Procedure: Seals, Trumpets, Plagues, Fall of Babylon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5.5 </a:t>
            </a:r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Millennium: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5.6 Inauguration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5.7 The Reign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5.8 </a:t>
            </a:r>
            <a:r>
              <a:rPr lang="en-GB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 the Millennium: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5.9 Satan Released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5.10 The Great Assize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5.11 The New Kingdom of the Son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6. EPILOGUE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6.1 Final words of Jesus</a:t>
            </a:r>
          </a:p>
          <a:p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6.2 Final words of John</a:t>
            </a:r>
          </a:p>
          <a:p>
            <a:endParaRPr lang="en-GB" sz="24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5328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1991</TotalTime>
  <Words>104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Verdon-Smith</dc:creator>
  <cp:lastModifiedBy>Jonathan Verdon-Smith</cp:lastModifiedBy>
  <cp:revision>219</cp:revision>
  <dcterms:created xsi:type="dcterms:W3CDTF">2019-01-04T15:59:57Z</dcterms:created>
  <dcterms:modified xsi:type="dcterms:W3CDTF">2021-02-17T12:07:33Z</dcterms:modified>
</cp:coreProperties>
</file>