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381" r:id="rId3"/>
    <p:sldId id="382" r:id="rId4"/>
    <p:sldId id="383" r:id="rId5"/>
    <p:sldId id="384" r:id="rId6"/>
    <p:sldId id="385" r:id="rId7"/>
    <p:sldId id="386" r:id="rId8"/>
    <p:sldId id="387" r:id="rId9"/>
    <p:sldId id="388" r:id="rId10"/>
    <p:sldId id="389" r:id="rId11"/>
    <p:sldId id="392" r:id="rId12"/>
    <p:sldId id="393" r:id="rId13"/>
    <p:sldId id="394" r:id="rId14"/>
    <p:sldId id="39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78"/>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7013410"/>
      </p:ext>
    </p:extLst>
  </p:cSld>
  <p:clrMapOvr>
    <a:masterClrMapping/>
  </p:clrMapOvr>
  <p:transition spd="slow" advClick="0" advTm="10000">
    <p:wedge/>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cstate="print">
            <a:lum bright="-25000"/>
          </a:blip>
          <a:srcRect/>
          <a:stretch>
            <a:fillRect l="-16000" r="-16000"/>
          </a:stretch>
        </a:blipFill>
        <a:effectLst/>
      </p:bgPr>
    </p:bg>
    <p:spTree>
      <p:nvGrpSpPr>
        <p:cNvPr id="1" name=""/>
        <p:cNvGrpSpPr/>
        <p:nvPr/>
      </p:nvGrpSpPr>
      <p:grpSpPr>
        <a:xfrm>
          <a:off x="0" y="0"/>
          <a:ext cx="0" cy="0"/>
          <a:chOff x="0" y="0"/>
          <a:chExt cx="0" cy="0"/>
        </a:xfrm>
      </p:grpSpPr>
      <p:sp>
        <p:nvSpPr>
          <p:cNvPr id="7" name="TextBox 6"/>
          <p:cNvSpPr txBox="1"/>
          <p:nvPr userDrawn="1"/>
        </p:nvSpPr>
        <p:spPr>
          <a:xfrm>
            <a:off x="7025407" y="6488668"/>
            <a:ext cx="2118593" cy="400110"/>
          </a:xfrm>
          <a:prstGeom prst="rect">
            <a:avLst/>
          </a:prstGeom>
          <a:noFill/>
        </p:spPr>
        <p:txBody>
          <a:bodyPr wrap="square" rtlCol="0">
            <a:spAutoFit/>
          </a:bodyPr>
          <a:lstStyle/>
          <a:p>
            <a:pPr algn="r"/>
            <a:r>
              <a:rPr lang="en-GB" sz="2000" b="1" dirty="0">
                <a:solidFill>
                  <a:schemeClr val="bg1">
                    <a:lumMod val="85000"/>
                  </a:schemeClr>
                </a:solidFill>
              </a:rPr>
              <a:t>biblenotes.online</a:t>
            </a:r>
            <a:endParaRPr lang="en-US" sz="2000" b="1" dirty="0">
              <a:solidFill>
                <a:schemeClr val="bg1">
                  <a:lumMod val="85000"/>
                </a:schemeClr>
              </a:solidFill>
            </a:endParaRPr>
          </a:p>
        </p:txBody>
      </p:sp>
    </p:spTree>
    <p:extLst>
      <p:ext uri="{BB962C8B-B14F-4D97-AF65-F5344CB8AC3E}">
        <p14:creationId xmlns:p14="http://schemas.microsoft.com/office/powerpoint/2010/main" val="1302302076"/>
      </p:ext>
    </p:extLst>
  </p:cSld>
  <p:clrMap bg1="lt1" tx1="dk1" bg2="lt2" tx2="dk2" accent1="accent1" accent2="accent2" accent3="accent3" accent4="accent4" accent5="accent5" accent6="accent6" hlink="hlink" folHlink="folHlink"/>
  <p:sldLayoutIdLst>
    <p:sldLayoutId id="2147483672" r:id="rId1"/>
  </p:sldLayoutIdLst>
  <p:transition spd="slow" advClick="0" advTm="10000">
    <p:wedg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2042552"/>
            <a:ext cx="9144000" cy="2754600"/>
          </a:xfrm>
          <a:prstGeom prst="rect">
            <a:avLst/>
          </a:prstGeom>
        </p:spPr>
        <p:txBody>
          <a:bodyPr wrap="square">
            <a:spAutoFit/>
          </a:bodyPr>
          <a:lstStyle/>
          <a:p>
            <a:pPr algn="ctr"/>
            <a:endParaRPr lang="en-GB" sz="1100" b="1" dirty="0">
              <a:solidFill>
                <a:srgbClr val="FFC000"/>
              </a:solidFill>
              <a:ea typeface="Microsoft JhengHei" panose="020B0604030504040204" pitchFamily="34" charset="-120"/>
            </a:endParaRPr>
          </a:p>
          <a:p>
            <a:pPr algn="ctr"/>
            <a:r>
              <a:rPr lang="en-US" sz="5400" b="1" u="sng" dirty="0">
                <a:solidFill>
                  <a:srgbClr val="FFC000"/>
                </a:solidFill>
                <a:ea typeface="Microsoft JhengHei" panose="020B0604030504040204" pitchFamily="34" charset="-120"/>
              </a:rPr>
              <a:t>SIN AND REPENTANCE,</a:t>
            </a:r>
          </a:p>
          <a:p>
            <a:pPr algn="ctr"/>
            <a:r>
              <a:rPr lang="en-US" sz="5400" b="1" u="sng" dirty="0">
                <a:solidFill>
                  <a:srgbClr val="FFC000"/>
                </a:solidFill>
                <a:ea typeface="Microsoft JhengHei" panose="020B0604030504040204" pitchFamily="34" charset="-120"/>
              </a:rPr>
              <a:t>TEMPTATION AND</a:t>
            </a:r>
          </a:p>
          <a:p>
            <a:pPr algn="ctr"/>
            <a:r>
              <a:rPr lang="en-US" sz="5400" b="1" u="sng" dirty="0">
                <a:solidFill>
                  <a:srgbClr val="FFC000"/>
                </a:solidFill>
                <a:ea typeface="Microsoft JhengHei" panose="020B0604030504040204" pitchFamily="34" charset="-120"/>
              </a:rPr>
              <a:t>FORGIVENESS</a:t>
            </a:r>
            <a:endParaRPr lang="en-GB" sz="5400" b="1" dirty="0">
              <a:solidFill>
                <a:srgbClr val="FFC000"/>
              </a:solidFill>
              <a:ea typeface="Microsoft JhengHei" panose="020B0604030504040204" pitchFamily="34" charset="-120"/>
            </a:endParaRPr>
          </a:p>
        </p:txBody>
      </p:sp>
    </p:spTree>
    <p:extLst>
      <p:ext uri="{BB962C8B-B14F-4D97-AF65-F5344CB8AC3E}">
        <p14:creationId xmlns:p14="http://schemas.microsoft.com/office/powerpoint/2010/main" val="3011247104"/>
      </p:ext>
    </p:extLst>
  </p:cSld>
  <p:clrMapOvr>
    <a:masterClrMapping/>
  </p:clrMapOvr>
  <p:transition spd="slow" advClick="0" advTm="10000">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908720"/>
            <a:ext cx="8892480" cy="4049827"/>
          </a:xfrm>
          <a:prstGeom prst="rect">
            <a:avLst/>
          </a:prstGeom>
        </p:spPr>
        <p:txBody>
          <a:bodyPr wrap="square">
            <a:spAutoFit/>
          </a:bodyPr>
          <a:lstStyle/>
          <a:p>
            <a:pPr marL="171450" indent="-171450">
              <a:buFont typeface="Arial" panose="020B0604020202020204" pitchFamily="34" charset="0"/>
              <a:buChar char="•"/>
            </a:pPr>
            <a:endParaRPr lang="en-GB" sz="1050" b="1" dirty="0">
              <a:solidFill>
                <a:schemeClr val="accent4">
                  <a:lumMod val="20000"/>
                  <a:lumOff val="80000"/>
                </a:schemeClr>
              </a:solidFill>
              <a:ea typeface="Microsoft JhengHei" panose="020B0604030504040204" pitchFamily="34" charset="-120"/>
            </a:endParaRPr>
          </a:p>
          <a:p>
            <a:pPr marL="342900" indent="-342900">
              <a:spcAft>
                <a:spcPts val="800"/>
              </a:spcAft>
              <a:buFont typeface="Arial" panose="020B0604020202020204" pitchFamily="34" charset="0"/>
              <a:buChar char="•"/>
            </a:pPr>
            <a:r>
              <a:rPr lang="en-GB" sz="2000" b="1" i="1" dirty="0">
                <a:solidFill>
                  <a:schemeClr val="accent4">
                    <a:lumMod val="20000"/>
                    <a:lumOff val="80000"/>
                  </a:schemeClr>
                </a:solidFill>
                <a:ea typeface="Microsoft JhengHei" panose="020B0604030504040204" pitchFamily="34" charset="-120"/>
              </a:rPr>
              <a:t>"Beloved, I beg you as foreigners and pilgrims, to abstain from fleshly lusts, which war against the soul. " 1 Peter 2:11</a:t>
            </a:r>
          </a:p>
          <a:p>
            <a:pPr marL="342900" indent="-342900">
              <a:spcAft>
                <a:spcPts val="800"/>
              </a:spcAft>
              <a:buFont typeface="Arial" panose="020B0604020202020204" pitchFamily="34" charset="0"/>
              <a:buChar char="•"/>
            </a:pPr>
            <a:r>
              <a:rPr lang="en-GB" sz="2000" b="1" i="1" dirty="0">
                <a:solidFill>
                  <a:schemeClr val="accent4">
                    <a:lumMod val="20000"/>
                    <a:lumOff val="80000"/>
                  </a:schemeClr>
                </a:solidFill>
                <a:ea typeface="Microsoft JhengHei" panose="020B0604030504040204" pitchFamily="34" charset="-120"/>
              </a:rPr>
              <a:t>"You have heard that it was said, 'You shall not commit adultery;' but I tell you that everyone who gazes at a woman to lust after her has committed adultery with her already in his heart." Matthew 5:27, 28</a:t>
            </a:r>
          </a:p>
          <a:p>
            <a:pPr marL="342900" indent="-342900">
              <a:spcAft>
                <a:spcPts val="800"/>
              </a:spcAft>
              <a:buFont typeface="Arial" panose="020B0604020202020204" pitchFamily="34" charset="0"/>
              <a:buChar char="•"/>
            </a:pPr>
            <a:r>
              <a:rPr lang="en-GB" sz="2000" b="1" i="1" dirty="0">
                <a:solidFill>
                  <a:schemeClr val="accent4">
                    <a:lumMod val="20000"/>
                    <a:lumOff val="80000"/>
                  </a:schemeClr>
                </a:solidFill>
                <a:ea typeface="Microsoft JhengHei" panose="020B0604030504040204" pitchFamily="34" charset="-120"/>
              </a:rPr>
              <a:t>" Or don't you know that the unrighteous will not inherit God's Kingdom? Don't be deceived. Neither the sexually immoral, nor idolaters, nor adulterers, nor male prostitutes, nor homosexuals, nor thieves, nor covetous, nor drunkards, nor slanderers, nor extortionists, will inherit God's Kingdom. " 1 Corinthians 6:9,10</a:t>
            </a:r>
          </a:p>
          <a:p>
            <a:pPr marL="342900" indent="-342900">
              <a:spcAft>
                <a:spcPts val="800"/>
              </a:spcAft>
              <a:buFont typeface="Arial" panose="020B0604020202020204" pitchFamily="34" charset="0"/>
              <a:buChar char="•"/>
            </a:pPr>
            <a:endParaRPr lang="en-GB" sz="2000" b="1" i="1" dirty="0">
              <a:solidFill>
                <a:schemeClr val="accent4">
                  <a:lumMod val="20000"/>
                  <a:lumOff val="80000"/>
                </a:schemeClr>
              </a:solidFill>
              <a:ea typeface="Microsoft JhengHei" panose="020B0604030504040204" pitchFamily="34" charset="-120"/>
            </a:endParaRPr>
          </a:p>
        </p:txBody>
      </p:sp>
      <p:sp>
        <p:nvSpPr>
          <p:cNvPr id="4" name="Rectangle 3"/>
          <p:cNvSpPr/>
          <p:nvPr/>
        </p:nvSpPr>
        <p:spPr>
          <a:xfrm>
            <a:off x="251520" y="262389"/>
            <a:ext cx="8892480" cy="646331"/>
          </a:xfrm>
          <a:prstGeom prst="rect">
            <a:avLst/>
          </a:prstGeom>
        </p:spPr>
        <p:txBody>
          <a:bodyPr wrap="square">
            <a:spAutoFit/>
          </a:bodyPr>
          <a:lstStyle/>
          <a:p>
            <a:r>
              <a:rPr lang="en-US" sz="3600" b="1" dirty="0">
                <a:solidFill>
                  <a:srgbClr val="FFC000"/>
                </a:solidFill>
                <a:ea typeface="Microsoft JhengHei" panose="020B0604030504040204" pitchFamily="34" charset="-120"/>
              </a:rPr>
              <a:t>SCRIPTURES</a:t>
            </a:r>
            <a:endParaRPr lang="en-GB" sz="3600" b="1" dirty="0">
              <a:solidFill>
                <a:srgbClr val="FFC000"/>
              </a:solidFill>
              <a:ea typeface="Microsoft JhengHei" panose="020B0604030504040204" pitchFamily="34" charset="-120"/>
            </a:endParaRPr>
          </a:p>
        </p:txBody>
      </p:sp>
    </p:spTree>
    <p:extLst>
      <p:ext uri="{BB962C8B-B14F-4D97-AF65-F5344CB8AC3E}">
        <p14:creationId xmlns:p14="http://schemas.microsoft.com/office/powerpoint/2010/main" val="2706837384"/>
      </p:ext>
    </p:extLst>
  </p:cSld>
  <p:clrMapOvr>
    <a:masterClrMapping/>
  </p:clrMapOvr>
  <p:transition spd="slow" advClick="0" advTm="10000">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908720"/>
            <a:ext cx="8892480" cy="7786747"/>
          </a:xfrm>
          <a:prstGeom prst="rect">
            <a:avLst/>
          </a:prstGeom>
        </p:spPr>
        <p:txBody>
          <a:bodyPr wrap="square">
            <a:spAutoFit/>
          </a:bodyPr>
          <a:lstStyle/>
          <a:p>
            <a:pPr marL="171450" indent="-171450"/>
            <a:r>
              <a:rPr lang="en-US" sz="2000" b="1" dirty="0">
                <a:solidFill>
                  <a:schemeClr val="accent4">
                    <a:lumMod val="20000"/>
                    <a:lumOff val="80000"/>
                  </a:schemeClr>
                </a:solidFill>
                <a:ea typeface="Microsoft JhengHei" panose="020B0604030504040204" pitchFamily="34" charset="-120"/>
              </a:rPr>
              <a:t>Heavenly Father, the everlasting and holy creator God, just and righteous</a:t>
            </a:r>
          </a:p>
          <a:p>
            <a:pPr indent="-171450"/>
            <a:r>
              <a:rPr lang="en-US" sz="2000" b="1" dirty="0">
                <a:solidFill>
                  <a:schemeClr val="accent4">
                    <a:lumMod val="20000"/>
                    <a:lumOff val="80000"/>
                  </a:schemeClr>
                </a:solidFill>
                <a:ea typeface="Microsoft JhengHei" panose="020B0604030504040204" pitchFamily="34" charset="-120"/>
              </a:rPr>
              <a:t>in all your ways. You sent your son that we might be saved. Jesus said "</a:t>
            </a:r>
            <a:r>
              <a:rPr lang="en-GB" sz="2000" b="1" dirty="0">
                <a:solidFill>
                  <a:schemeClr val="accent4">
                    <a:lumMod val="20000"/>
                    <a:lumOff val="80000"/>
                  </a:schemeClr>
                </a:solidFill>
                <a:ea typeface="Microsoft JhengHei" panose="020B0604030504040204" pitchFamily="34" charset="-120"/>
              </a:rPr>
              <a:t>Whoever believes in me should not perish, but have eternal life." John 3:15; and again</a:t>
            </a:r>
          </a:p>
          <a:p>
            <a:pPr indent="-171450"/>
            <a:r>
              <a:rPr lang="en-GB" sz="2000" b="1" dirty="0">
                <a:solidFill>
                  <a:schemeClr val="accent4">
                    <a:lumMod val="20000"/>
                    <a:lumOff val="80000"/>
                  </a:schemeClr>
                </a:solidFill>
                <a:ea typeface="Microsoft JhengHei" panose="020B0604030504040204" pitchFamily="34" charset="-120"/>
              </a:rPr>
              <a:t>"Most certainly I tell you, he who hears my word and believes him who sent me has eternal life, and doesn't come into judgement, but has passed out of death into life." John 5:24. So we must believe in him, repent and follow him. Please help me to be genuine in my belief, repentance and following, that I might not deceive myself.</a:t>
            </a:r>
            <a:r>
              <a:rPr lang="en-US" sz="2000" b="1" dirty="0">
                <a:solidFill>
                  <a:schemeClr val="accent4">
                    <a:lumMod val="20000"/>
                    <a:lumOff val="80000"/>
                  </a:schemeClr>
                </a:solidFill>
                <a:ea typeface="Microsoft JhengHei" panose="020B0604030504040204" pitchFamily="34" charset="-120"/>
              </a:rPr>
              <a:t> </a:t>
            </a:r>
          </a:p>
          <a:p>
            <a:pPr indent="-171450"/>
            <a:endParaRPr lang="en-US" sz="1400" b="1" dirty="0">
              <a:solidFill>
                <a:schemeClr val="accent4">
                  <a:lumMod val="20000"/>
                  <a:lumOff val="80000"/>
                </a:schemeClr>
              </a:solidFill>
              <a:ea typeface="Microsoft JhengHei" panose="020B0604030504040204" pitchFamily="34" charset="-120"/>
            </a:endParaRPr>
          </a:p>
          <a:p>
            <a:pPr indent="-171450"/>
            <a:r>
              <a:rPr lang="en-US" sz="2000" b="1" dirty="0">
                <a:solidFill>
                  <a:schemeClr val="accent4">
                    <a:lumMod val="20000"/>
                    <a:lumOff val="80000"/>
                  </a:schemeClr>
                </a:solidFill>
                <a:ea typeface="Microsoft JhengHei" panose="020B0604030504040204" pitchFamily="34" charset="-120"/>
              </a:rPr>
              <a:t>I come before you now to confess my faults and ask for forgiveness - for I have sinned and rebelled against you. I have not trusted you, I have doubted your love, I have disobeyed you and turned aside from all your laws. I want to confess my sins and ask for mercy and forgiveness through the merits and perfect blood of Jesus. I confess all the sins of commission and omission that are to my account, some known to me and many only known to you. I confess my nature is corrupt and very prone to sin. I confess that I am guilty of sexual desire, uncleanness, coveting, judging others and lack of trust on many occasions, I have not listened to your warnings, I have knowingly given in to sinful desires and I have neglected my duties as a Christian. </a:t>
            </a:r>
          </a:p>
          <a:p>
            <a:pPr indent="-171450"/>
            <a:endParaRPr lang="en-US" sz="2000" b="1" dirty="0">
              <a:solidFill>
                <a:schemeClr val="accent4">
                  <a:lumMod val="20000"/>
                  <a:lumOff val="80000"/>
                </a:schemeClr>
              </a:solidFill>
              <a:ea typeface="Microsoft JhengHei" panose="020B0604030504040204" pitchFamily="34" charset="-120"/>
            </a:endParaRPr>
          </a:p>
          <a:p>
            <a:pPr indent="-171450"/>
            <a:endParaRPr lang="en-US" sz="2000" b="1" dirty="0">
              <a:solidFill>
                <a:schemeClr val="accent4">
                  <a:lumMod val="20000"/>
                  <a:lumOff val="80000"/>
                </a:schemeClr>
              </a:solidFill>
              <a:ea typeface="Microsoft JhengHei" panose="020B0604030504040204" pitchFamily="34" charset="-120"/>
            </a:endParaRPr>
          </a:p>
          <a:p>
            <a:endParaRPr lang="en-GB" sz="2000" b="1" dirty="0">
              <a:solidFill>
                <a:schemeClr val="accent4">
                  <a:lumMod val="20000"/>
                  <a:lumOff val="80000"/>
                </a:schemeClr>
              </a:solidFill>
              <a:ea typeface="Microsoft JhengHei" panose="020B0604030504040204" pitchFamily="34" charset="-120"/>
            </a:endParaRPr>
          </a:p>
          <a:p>
            <a:pPr marL="171450" indent="-171450"/>
            <a:br>
              <a:rPr lang="en-US" sz="2000" b="1" dirty="0">
                <a:solidFill>
                  <a:schemeClr val="accent4">
                    <a:lumMod val="20000"/>
                    <a:lumOff val="80000"/>
                  </a:schemeClr>
                </a:solidFill>
                <a:ea typeface="Microsoft JhengHei" panose="020B0604030504040204" pitchFamily="34" charset="-120"/>
              </a:rPr>
            </a:br>
            <a:r>
              <a:rPr lang="en-US" sz="2000" b="1" dirty="0">
                <a:solidFill>
                  <a:schemeClr val="accent4">
                    <a:lumMod val="20000"/>
                    <a:lumOff val="80000"/>
                  </a:schemeClr>
                </a:solidFill>
                <a:ea typeface="Microsoft JhengHei" panose="020B0604030504040204" pitchFamily="34" charset="-120"/>
              </a:rPr>
              <a:t> </a:t>
            </a:r>
          </a:p>
          <a:p>
            <a:pPr marL="342900" indent="-342900">
              <a:spcAft>
                <a:spcPts val="800"/>
              </a:spcAft>
            </a:pPr>
            <a:endParaRPr lang="en-GB" sz="2000" b="1" i="1" dirty="0">
              <a:solidFill>
                <a:schemeClr val="accent4">
                  <a:lumMod val="20000"/>
                  <a:lumOff val="80000"/>
                </a:schemeClr>
              </a:solidFill>
              <a:ea typeface="Microsoft JhengHei" panose="020B0604030504040204" pitchFamily="34" charset="-120"/>
            </a:endParaRPr>
          </a:p>
        </p:txBody>
      </p:sp>
      <p:sp>
        <p:nvSpPr>
          <p:cNvPr id="4" name="Rectangle 3"/>
          <p:cNvSpPr/>
          <p:nvPr/>
        </p:nvSpPr>
        <p:spPr>
          <a:xfrm>
            <a:off x="251520" y="262389"/>
            <a:ext cx="8892480" cy="646331"/>
          </a:xfrm>
          <a:prstGeom prst="rect">
            <a:avLst/>
          </a:prstGeom>
        </p:spPr>
        <p:txBody>
          <a:bodyPr wrap="square">
            <a:spAutoFit/>
          </a:bodyPr>
          <a:lstStyle/>
          <a:p>
            <a:r>
              <a:rPr lang="en-US" sz="3600" b="1" dirty="0">
                <a:solidFill>
                  <a:srgbClr val="FFC000"/>
                </a:solidFill>
                <a:ea typeface="Microsoft JhengHei" panose="020B0604030504040204" pitchFamily="34" charset="-120"/>
              </a:rPr>
              <a:t>PRAYER – 1/4</a:t>
            </a:r>
            <a:endParaRPr lang="en-GB" sz="3600" b="1" dirty="0">
              <a:solidFill>
                <a:srgbClr val="FFC000"/>
              </a:solidFill>
              <a:ea typeface="Microsoft JhengHei" panose="020B0604030504040204" pitchFamily="34" charset="-120"/>
            </a:endParaRPr>
          </a:p>
        </p:txBody>
      </p:sp>
    </p:spTree>
    <p:extLst>
      <p:ext uri="{BB962C8B-B14F-4D97-AF65-F5344CB8AC3E}">
        <p14:creationId xmlns:p14="http://schemas.microsoft.com/office/powerpoint/2010/main" val="3245291790"/>
      </p:ext>
    </p:extLst>
  </p:cSld>
  <p:clrMapOvr>
    <a:masterClrMapping/>
  </p:clrMapOvr>
  <p:transition spd="slow" advClick="0" advTm="10000">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908720"/>
            <a:ext cx="8892480" cy="6063198"/>
          </a:xfrm>
          <a:prstGeom prst="rect">
            <a:avLst/>
          </a:prstGeom>
        </p:spPr>
        <p:txBody>
          <a:bodyPr wrap="square">
            <a:spAutoFit/>
          </a:bodyPr>
          <a:lstStyle/>
          <a:p>
            <a:pPr indent="-171450"/>
            <a:r>
              <a:rPr lang="en-US" sz="2000" b="1" dirty="0">
                <a:solidFill>
                  <a:schemeClr val="accent4">
                    <a:lumMod val="20000"/>
                    <a:lumOff val="80000"/>
                  </a:schemeClr>
                </a:solidFill>
                <a:ea typeface="Microsoft JhengHei" panose="020B0604030504040204" pitchFamily="34" charset="-120"/>
              </a:rPr>
              <a:t>I know that Jesus said,</a:t>
            </a:r>
            <a:r>
              <a:rPr lang="en-GB" sz="2000" b="1" dirty="0">
                <a:solidFill>
                  <a:schemeClr val="accent4">
                    <a:lumMod val="20000"/>
                    <a:lumOff val="80000"/>
                  </a:schemeClr>
                </a:solidFill>
                <a:ea typeface="Microsoft JhengHei" panose="020B0604030504040204" pitchFamily="34" charset="-120"/>
              </a:rPr>
              <a:t> "You have heard that it was said, 'You shall not commit adultery; but I tell you that everyone who gazes at a woman to lust after her has committed adultery with her already in his heart." Matthew 5:27-28.</a:t>
            </a:r>
          </a:p>
          <a:p>
            <a:pPr indent="-171450"/>
            <a:endParaRPr lang="en-GB" sz="1400" b="1" dirty="0">
              <a:solidFill>
                <a:schemeClr val="accent4">
                  <a:lumMod val="20000"/>
                  <a:lumOff val="80000"/>
                </a:schemeClr>
              </a:solidFill>
              <a:ea typeface="Microsoft JhengHei" panose="020B0604030504040204" pitchFamily="34" charset="-120"/>
            </a:endParaRPr>
          </a:p>
          <a:p>
            <a:pPr indent="-171450"/>
            <a:r>
              <a:rPr lang="en-US" sz="2000" b="1" dirty="0">
                <a:solidFill>
                  <a:schemeClr val="accent4">
                    <a:lumMod val="20000"/>
                    <a:lumOff val="80000"/>
                  </a:schemeClr>
                </a:solidFill>
                <a:ea typeface="Microsoft JhengHei" panose="020B0604030504040204" pitchFamily="34" charset="-120"/>
              </a:rPr>
              <a:t>I know that Jesus said,</a:t>
            </a:r>
            <a:r>
              <a:rPr lang="en-GB" sz="2000" b="1" dirty="0">
                <a:solidFill>
                  <a:schemeClr val="accent4">
                    <a:lumMod val="20000"/>
                    <a:lumOff val="80000"/>
                  </a:schemeClr>
                </a:solidFill>
                <a:ea typeface="Microsoft JhengHei" panose="020B0604030504040204" pitchFamily="34" charset="-120"/>
              </a:rPr>
              <a:t> "Don't lay up treasures for yourselves on the earth, where moth and rust consume, and where thieves break through and steal;</a:t>
            </a:r>
          </a:p>
          <a:p>
            <a:pPr indent="-171450"/>
            <a:r>
              <a:rPr lang="en-GB" sz="2000" b="1" dirty="0">
                <a:solidFill>
                  <a:schemeClr val="accent4">
                    <a:lumMod val="20000"/>
                    <a:lumOff val="80000"/>
                  </a:schemeClr>
                </a:solidFill>
                <a:ea typeface="Microsoft JhengHei" panose="020B0604030504040204" pitchFamily="34" charset="-120"/>
              </a:rPr>
              <a:t>but lay up for yourselves treasures in heaven, where neither moth nor rust consume, and where thieves don't break through and steal; for where your treasure is, there your heart will be also." Matthew 6:19-21.</a:t>
            </a:r>
          </a:p>
          <a:p>
            <a:pPr indent="-171450"/>
            <a:endParaRPr lang="en-GB" sz="2000" b="1" dirty="0">
              <a:solidFill>
                <a:schemeClr val="accent4">
                  <a:lumMod val="20000"/>
                  <a:lumOff val="80000"/>
                </a:schemeClr>
              </a:solidFill>
              <a:ea typeface="Microsoft JhengHei" panose="020B0604030504040204" pitchFamily="34" charset="-120"/>
            </a:endParaRPr>
          </a:p>
          <a:p>
            <a:pPr indent="-171450"/>
            <a:r>
              <a:rPr lang="en-US" sz="2000" b="1" dirty="0">
                <a:solidFill>
                  <a:schemeClr val="accent4">
                    <a:lumMod val="20000"/>
                    <a:lumOff val="80000"/>
                  </a:schemeClr>
                </a:solidFill>
                <a:ea typeface="Microsoft JhengHei" panose="020B0604030504040204" pitchFamily="34" charset="-120"/>
              </a:rPr>
              <a:t>I know that Jesus said,</a:t>
            </a:r>
            <a:r>
              <a:rPr lang="en-GB" sz="2000" b="1" dirty="0">
                <a:solidFill>
                  <a:schemeClr val="accent4">
                    <a:lumMod val="20000"/>
                    <a:lumOff val="80000"/>
                  </a:schemeClr>
                </a:solidFill>
                <a:ea typeface="Microsoft JhengHei" panose="020B0604030504040204" pitchFamily="34" charset="-120"/>
              </a:rPr>
              <a:t> "Therefore I tell you, don't be anxious for your life: what you will eat, or what you will drink; nor yet for your body, what you will wear. Isn't life more than food, and the body more than clothing?." Matthew 6:25.</a:t>
            </a:r>
          </a:p>
          <a:p>
            <a:pPr indent="-171450"/>
            <a:endParaRPr lang="en-GB" sz="1400" b="1" dirty="0">
              <a:solidFill>
                <a:schemeClr val="accent4">
                  <a:lumMod val="20000"/>
                  <a:lumOff val="80000"/>
                </a:schemeClr>
              </a:solidFill>
              <a:ea typeface="Microsoft JhengHei" panose="020B0604030504040204" pitchFamily="34" charset="-120"/>
            </a:endParaRPr>
          </a:p>
          <a:p>
            <a:pPr indent="-171450"/>
            <a:r>
              <a:rPr lang="en-GB" sz="2000" b="1" dirty="0">
                <a:solidFill>
                  <a:schemeClr val="accent4">
                    <a:lumMod val="20000"/>
                    <a:lumOff val="80000"/>
                  </a:schemeClr>
                </a:solidFill>
                <a:ea typeface="Microsoft JhengHei" panose="020B0604030504040204" pitchFamily="34" charset="-120"/>
              </a:rPr>
              <a:t>I</a:t>
            </a:r>
            <a:r>
              <a:rPr lang="en-US" sz="2000" b="1" dirty="0">
                <a:solidFill>
                  <a:schemeClr val="accent4">
                    <a:lumMod val="20000"/>
                    <a:lumOff val="80000"/>
                  </a:schemeClr>
                </a:solidFill>
                <a:ea typeface="Microsoft JhengHei" panose="020B0604030504040204" pitchFamily="34" charset="-120"/>
              </a:rPr>
              <a:t> have ignored these true statements and warnings many more like them. I have failed to obey the clear teaching of Jesus. I have failed to keep your laws and all that Jesus said in his Sermon on the Mount.</a:t>
            </a:r>
            <a:endParaRPr lang="en-GB" sz="2000" b="1" dirty="0">
              <a:solidFill>
                <a:schemeClr val="accent4">
                  <a:lumMod val="20000"/>
                  <a:lumOff val="80000"/>
                </a:schemeClr>
              </a:solidFill>
              <a:ea typeface="Microsoft JhengHei" panose="020B0604030504040204" pitchFamily="34" charset="-120"/>
            </a:endParaRPr>
          </a:p>
          <a:p>
            <a:pPr marL="171450" indent="-171450"/>
            <a:br>
              <a:rPr lang="en-US" sz="2000" b="1" dirty="0">
                <a:solidFill>
                  <a:schemeClr val="accent4">
                    <a:lumMod val="20000"/>
                    <a:lumOff val="80000"/>
                  </a:schemeClr>
                </a:solidFill>
                <a:ea typeface="Microsoft JhengHei" panose="020B0604030504040204" pitchFamily="34" charset="-120"/>
              </a:rPr>
            </a:br>
            <a:r>
              <a:rPr lang="en-US" sz="2000" b="1" dirty="0">
                <a:solidFill>
                  <a:schemeClr val="accent4">
                    <a:lumMod val="20000"/>
                    <a:lumOff val="80000"/>
                  </a:schemeClr>
                </a:solidFill>
                <a:ea typeface="Microsoft JhengHei" panose="020B0604030504040204" pitchFamily="34" charset="-120"/>
              </a:rPr>
              <a:t> </a:t>
            </a:r>
          </a:p>
          <a:p>
            <a:pPr marL="342900" indent="-342900">
              <a:spcAft>
                <a:spcPts val="800"/>
              </a:spcAft>
            </a:pPr>
            <a:endParaRPr lang="en-GB" sz="2000" b="1" i="1" dirty="0">
              <a:solidFill>
                <a:schemeClr val="accent4">
                  <a:lumMod val="20000"/>
                  <a:lumOff val="80000"/>
                </a:schemeClr>
              </a:solidFill>
              <a:ea typeface="Microsoft JhengHei" panose="020B0604030504040204" pitchFamily="34" charset="-120"/>
            </a:endParaRPr>
          </a:p>
        </p:txBody>
      </p:sp>
      <p:sp>
        <p:nvSpPr>
          <p:cNvPr id="4" name="Rectangle 3"/>
          <p:cNvSpPr/>
          <p:nvPr/>
        </p:nvSpPr>
        <p:spPr>
          <a:xfrm>
            <a:off x="251520" y="262389"/>
            <a:ext cx="8892480" cy="646331"/>
          </a:xfrm>
          <a:prstGeom prst="rect">
            <a:avLst/>
          </a:prstGeom>
        </p:spPr>
        <p:txBody>
          <a:bodyPr wrap="square">
            <a:spAutoFit/>
          </a:bodyPr>
          <a:lstStyle/>
          <a:p>
            <a:r>
              <a:rPr lang="en-US" sz="3600" b="1" dirty="0">
                <a:solidFill>
                  <a:srgbClr val="FFC000"/>
                </a:solidFill>
                <a:ea typeface="Microsoft JhengHei" panose="020B0604030504040204" pitchFamily="34" charset="-120"/>
              </a:rPr>
              <a:t>PRAYER – 2/4</a:t>
            </a:r>
            <a:endParaRPr lang="en-GB" sz="3600" b="1" dirty="0">
              <a:solidFill>
                <a:srgbClr val="FFC000"/>
              </a:solidFill>
              <a:ea typeface="Microsoft JhengHei" panose="020B0604030504040204" pitchFamily="34" charset="-120"/>
            </a:endParaRPr>
          </a:p>
        </p:txBody>
      </p:sp>
    </p:spTree>
    <p:extLst>
      <p:ext uri="{BB962C8B-B14F-4D97-AF65-F5344CB8AC3E}">
        <p14:creationId xmlns:p14="http://schemas.microsoft.com/office/powerpoint/2010/main" val="693842924"/>
      </p:ext>
    </p:extLst>
  </p:cSld>
  <p:clrMapOvr>
    <a:masterClrMapping/>
  </p:clrMapOvr>
  <p:transition spd="slow" advClick="0" advTm="10000">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908720"/>
            <a:ext cx="8892480" cy="6709529"/>
          </a:xfrm>
          <a:prstGeom prst="rect">
            <a:avLst/>
          </a:prstGeom>
        </p:spPr>
        <p:txBody>
          <a:bodyPr wrap="square">
            <a:spAutoFit/>
          </a:bodyPr>
          <a:lstStyle/>
          <a:p>
            <a:pPr indent="-171450"/>
            <a:r>
              <a:rPr lang="en-US" sz="2000" b="1" dirty="0">
                <a:solidFill>
                  <a:schemeClr val="accent4">
                    <a:lumMod val="20000"/>
                    <a:lumOff val="80000"/>
                  </a:schemeClr>
                </a:solidFill>
                <a:ea typeface="Microsoft JhengHei" panose="020B0604030504040204" pitchFamily="34" charset="-120"/>
              </a:rPr>
              <a:t>I want to admit my guilt and that I am deserving of hell, you are right to banish me from your presence and </a:t>
            </a:r>
            <a:r>
              <a:rPr lang="en-US" sz="2000" b="1">
                <a:solidFill>
                  <a:schemeClr val="accent4">
                    <a:lumMod val="20000"/>
                    <a:lumOff val="80000"/>
                  </a:schemeClr>
                </a:solidFill>
                <a:ea typeface="Microsoft JhengHei" panose="020B0604030504040204" pitchFamily="34" charset="-120"/>
              </a:rPr>
              <a:t>send me away </a:t>
            </a:r>
            <a:r>
              <a:rPr lang="en-US" sz="2000" b="1" dirty="0">
                <a:solidFill>
                  <a:schemeClr val="accent4">
                    <a:lumMod val="20000"/>
                    <a:lumOff val="80000"/>
                  </a:schemeClr>
                </a:solidFill>
                <a:ea typeface="Microsoft JhengHei" panose="020B0604030504040204" pitchFamily="34" charset="-120"/>
              </a:rPr>
              <a:t>to punishment. You are perfect and sinless and I am abhorrent to you. </a:t>
            </a:r>
          </a:p>
          <a:p>
            <a:pPr indent="-171450"/>
            <a:endParaRPr lang="en-US" sz="1400" b="1" dirty="0">
              <a:solidFill>
                <a:schemeClr val="accent4">
                  <a:lumMod val="20000"/>
                  <a:lumOff val="80000"/>
                </a:schemeClr>
              </a:solidFill>
              <a:ea typeface="Microsoft JhengHei" panose="020B0604030504040204" pitchFamily="34" charset="-120"/>
            </a:endParaRPr>
          </a:p>
          <a:p>
            <a:pPr indent="-171450"/>
            <a:r>
              <a:rPr lang="en-US" sz="2000" b="1" dirty="0">
                <a:solidFill>
                  <a:schemeClr val="accent4">
                    <a:lumMod val="20000"/>
                    <a:lumOff val="80000"/>
                  </a:schemeClr>
                </a:solidFill>
                <a:ea typeface="Microsoft JhengHei" panose="020B0604030504040204" pitchFamily="34" charset="-120"/>
              </a:rPr>
              <a:t>But my only hope is to appeal to your mercy. For you are a merciful and loving God, "rich in mercy because of your great love" Ephesians 2:4. And you have said:</a:t>
            </a:r>
          </a:p>
          <a:p>
            <a:pPr indent="-171450"/>
            <a:endParaRPr lang="en-US" sz="1400" b="1" dirty="0">
              <a:solidFill>
                <a:schemeClr val="accent4">
                  <a:lumMod val="20000"/>
                  <a:lumOff val="80000"/>
                </a:schemeClr>
              </a:solidFill>
              <a:ea typeface="Microsoft JhengHei" panose="020B0604030504040204" pitchFamily="34" charset="-120"/>
            </a:endParaRPr>
          </a:p>
          <a:p>
            <a:pPr indent="-171450"/>
            <a:r>
              <a:rPr lang="en-GB" sz="2000" b="1" dirty="0">
                <a:solidFill>
                  <a:schemeClr val="accent4">
                    <a:lumMod val="20000"/>
                    <a:lumOff val="80000"/>
                  </a:schemeClr>
                </a:solidFill>
                <a:ea typeface="Microsoft JhengHei" panose="020B0604030504040204" pitchFamily="34" charset="-120"/>
              </a:rPr>
              <a:t>"If we confess our sins, he is faithful and righteous to forgive us the sins, and to cleanse us from all unrighteousness." 1 John 1:9 and,</a:t>
            </a:r>
          </a:p>
          <a:p>
            <a:pPr indent="-171450"/>
            <a:endParaRPr lang="en-GB" sz="1400" b="1" dirty="0">
              <a:solidFill>
                <a:schemeClr val="accent4">
                  <a:lumMod val="20000"/>
                  <a:lumOff val="80000"/>
                </a:schemeClr>
              </a:solidFill>
              <a:ea typeface="Microsoft JhengHei" panose="020B0604030504040204" pitchFamily="34" charset="-120"/>
            </a:endParaRPr>
          </a:p>
          <a:p>
            <a:pPr indent="-171450"/>
            <a:r>
              <a:rPr lang="en-GB" sz="2000" b="1" dirty="0">
                <a:solidFill>
                  <a:schemeClr val="accent4">
                    <a:lumMod val="20000"/>
                    <a:lumOff val="80000"/>
                  </a:schemeClr>
                </a:solidFill>
                <a:ea typeface="Microsoft JhengHei" panose="020B0604030504040204" pitchFamily="34" charset="-120"/>
              </a:rPr>
              <a:t>"For the wages of sin is death, but the free gift of God is eternal life in Christ Jesus our Lord." Rom 6:23 and,</a:t>
            </a:r>
          </a:p>
          <a:p>
            <a:pPr indent="-171450"/>
            <a:endParaRPr lang="en-GB" sz="1400" b="1" dirty="0">
              <a:solidFill>
                <a:schemeClr val="accent4">
                  <a:lumMod val="20000"/>
                  <a:lumOff val="80000"/>
                </a:schemeClr>
              </a:solidFill>
              <a:ea typeface="Microsoft JhengHei" panose="020B0604030504040204" pitchFamily="34" charset="-120"/>
            </a:endParaRPr>
          </a:p>
          <a:p>
            <a:pPr indent="-171450"/>
            <a:r>
              <a:rPr lang="en-GB" sz="2000" b="1" dirty="0">
                <a:solidFill>
                  <a:schemeClr val="accent4">
                    <a:lumMod val="20000"/>
                    <a:lumOff val="80000"/>
                  </a:schemeClr>
                </a:solidFill>
                <a:ea typeface="Microsoft JhengHei" panose="020B0604030504040204" pitchFamily="34" charset="-120"/>
              </a:rPr>
              <a:t>"I, even I, am he who blots out your transgressions for my own sake; and I will not remember your sins." Isaiah 43:25 and,</a:t>
            </a:r>
          </a:p>
          <a:p>
            <a:pPr indent="-171450"/>
            <a:endParaRPr lang="en-GB" sz="1400" b="1" dirty="0">
              <a:solidFill>
                <a:schemeClr val="accent4">
                  <a:lumMod val="20000"/>
                  <a:lumOff val="80000"/>
                </a:schemeClr>
              </a:solidFill>
              <a:ea typeface="Microsoft JhengHei" panose="020B0604030504040204" pitchFamily="34" charset="-120"/>
            </a:endParaRPr>
          </a:p>
          <a:p>
            <a:pPr indent="-171450"/>
            <a:r>
              <a:rPr lang="en-GB" sz="2000" b="1" dirty="0">
                <a:solidFill>
                  <a:schemeClr val="accent4">
                    <a:lumMod val="20000"/>
                    <a:lumOff val="80000"/>
                  </a:schemeClr>
                </a:solidFill>
                <a:ea typeface="Microsoft JhengHei" panose="020B0604030504040204" pitchFamily="34" charset="-120"/>
              </a:rPr>
              <a:t>"Let the wicked forsake his way, and the unrighteous man his thoughts. Let him return to the LORD, and he will have mercy on him, to our God, for he will freely pardon." Isaiah 55:7. </a:t>
            </a:r>
            <a:endParaRPr lang="en-US" sz="2000" b="1" dirty="0">
              <a:solidFill>
                <a:schemeClr val="accent4">
                  <a:lumMod val="20000"/>
                  <a:lumOff val="80000"/>
                </a:schemeClr>
              </a:solidFill>
              <a:ea typeface="Microsoft JhengHei" panose="020B0604030504040204" pitchFamily="34" charset="-120"/>
            </a:endParaRPr>
          </a:p>
          <a:p>
            <a:endParaRPr lang="en-GB" sz="2000" b="1" dirty="0">
              <a:solidFill>
                <a:schemeClr val="accent4">
                  <a:lumMod val="20000"/>
                  <a:lumOff val="80000"/>
                </a:schemeClr>
              </a:solidFill>
              <a:ea typeface="Microsoft JhengHei" panose="020B0604030504040204" pitchFamily="34" charset="-120"/>
            </a:endParaRPr>
          </a:p>
          <a:p>
            <a:pPr marL="171450" indent="-171450"/>
            <a:br>
              <a:rPr lang="en-US" sz="2000" b="1" dirty="0">
                <a:solidFill>
                  <a:schemeClr val="accent4">
                    <a:lumMod val="20000"/>
                    <a:lumOff val="80000"/>
                  </a:schemeClr>
                </a:solidFill>
                <a:ea typeface="Microsoft JhengHei" panose="020B0604030504040204" pitchFamily="34" charset="-120"/>
              </a:rPr>
            </a:br>
            <a:r>
              <a:rPr lang="en-US" sz="2000" b="1" dirty="0">
                <a:solidFill>
                  <a:schemeClr val="accent4">
                    <a:lumMod val="20000"/>
                    <a:lumOff val="80000"/>
                  </a:schemeClr>
                </a:solidFill>
                <a:ea typeface="Microsoft JhengHei" panose="020B0604030504040204" pitchFamily="34" charset="-120"/>
              </a:rPr>
              <a:t> </a:t>
            </a:r>
          </a:p>
          <a:p>
            <a:pPr marL="342900" indent="-342900">
              <a:spcAft>
                <a:spcPts val="800"/>
              </a:spcAft>
            </a:pPr>
            <a:endParaRPr lang="en-GB" sz="2000" b="1" i="1" dirty="0">
              <a:solidFill>
                <a:schemeClr val="accent4">
                  <a:lumMod val="20000"/>
                  <a:lumOff val="80000"/>
                </a:schemeClr>
              </a:solidFill>
              <a:ea typeface="Microsoft JhengHei" panose="020B0604030504040204" pitchFamily="34" charset="-120"/>
            </a:endParaRPr>
          </a:p>
        </p:txBody>
      </p:sp>
      <p:sp>
        <p:nvSpPr>
          <p:cNvPr id="4" name="Rectangle 3"/>
          <p:cNvSpPr/>
          <p:nvPr/>
        </p:nvSpPr>
        <p:spPr>
          <a:xfrm>
            <a:off x="251520" y="262389"/>
            <a:ext cx="8892480" cy="646331"/>
          </a:xfrm>
          <a:prstGeom prst="rect">
            <a:avLst/>
          </a:prstGeom>
        </p:spPr>
        <p:txBody>
          <a:bodyPr wrap="square">
            <a:spAutoFit/>
          </a:bodyPr>
          <a:lstStyle/>
          <a:p>
            <a:r>
              <a:rPr lang="en-US" sz="3600" b="1" dirty="0">
                <a:solidFill>
                  <a:srgbClr val="FFC000"/>
                </a:solidFill>
                <a:ea typeface="Microsoft JhengHei" panose="020B0604030504040204" pitchFamily="34" charset="-120"/>
              </a:rPr>
              <a:t>PRAYER – 3/4</a:t>
            </a:r>
            <a:endParaRPr lang="en-GB" sz="3600" b="1" dirty="0">
              <a:solidFill>
                <a:srgbClr val="FFC000"/>
              </a:solidFill>
              <a:ea typeface="Microsoft JhengHei" panose="020B0604030504040204" pitchFamily="34" charset="-120"/>
            </a:endParaRPr>
          </a:p>
        </p:txBody>
      </p:sp>
    </p:spTree>
    <p:extLst>
      <p:ext uri="{BB962C8B-B14F-4D97-AF65-F5344CB8AC3E}">
        <p14:creationId xmlns:p14="http://schemas.microsoft.com/office/powerpoint/2010/main" val="3800984949"/>
      </p:ext>
    </p:extLst>
  </p:cSld>
  <p:clrMapOvr>
    <a:masterClrMapping/>
  </p:clrMapOvr>
  <p:transition spd="slow" advClick="0" advTm="10000">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908720"/>
            <a:ext cx="8892480" cy="6658233"/>
          </a:xfrm>
          <a:prstGeom prst="rect">
            <a:avLst/>
          </a:prstGeom>
        </p:spPr>
        <p:txBody>
          <a:bodyPr wrap="square">
            <a:spAutoFit/>
          </a:bodyPr>
          <a:lstStyle/>
          <a:p>
            <a:pPr>
              <a:spcAft>
                <a:spcPts val="800"/>
              </a:spcAft>
            </a:pPr>
            <a:r>
              <a:rPr lang="en-GB" sz="2000" b="1" dirty="0">
                <a:solidFill>
                  <a:schemeClr val="accent4">
                    <a:lumMod val="20000"/>
                    <a:lumOff val="80000"/>
                  </a:schemeClr>
                </a:solidFill>
                <a:ea typeface="Microsoft JhengHei" panose="020B0604030504040204" pitchFamily="34" charset="-120"/>
              </a:rPr>
              <a:t>Therefore </a:t>
            </a:r>
            <a:r>
              <a:rPr lang="en-US" sz="2000" b="1" dirty="0">
                <a:solidFill>
                  <a:schemeClr val="accent4">
                    <a:lumMod val="20000"/>
                    <a:lumOff val="80000"/>
                  </a:schemeClr>
                </a:solidFill>
                <a:ea typeface="Microsoft JhengHei" panose="020B0604030504040204" pitchFamily="34" charset="-120"/>
              </a:rPr>
              <a:t>I beg that you would have mercy on me and because of the sinless life, sacrificial death and cleansing blood of the Lord Jesus Christ forgive my many sins, and that;</a:t>
            </a:r>
          </a:p>
          <a:p>
            <a:pPr marL="342900" indent="-342900">
              <a:spcAft>
                <a:spcPts val="800"/>
              </a:spcAft>
              <a:buFont typeface="Arial" panose="020B0604020202020204" pitchFamily="34" charset="0"/>
              <a:buChar char="•"/>
            </a:pPr>
            <a:r>
              <a:rPr lang="en-GB" sz="2000" b="1" dirty="0">
                <a:solidFill>
                  <a:schemeClr val="accent4">
                    <a:lumMod val="20000"/>
                    <a:lumOff val="80000"/>
                  </a:schemeClr>
                </a:solidFill>
                <a:ea typeface="Microsoft JhengHei" panose="020B0604030504040204" pitchFamily="34" charset="-120"/>
              </a:rPr>
              <a:t>Heavenly Father, that the terrible death of Jesus would be put to my account to pay the punishment of all my sins.</a:t>
            </a:r>
          </a:p>
          <a:p>
            <a:pPr marL="342900" indent="-342900">
              <a:spcAft>
                <a:spcPts val="800"/>
              </a:spcAft>
              <a:buFont typeface="Arial" panose="020B0604020202020204" pitchFamily="34" charset="0"/>
              <a:buChar char="•"/>
            </a:pPr>
            <a:r>
              <a:rPr lang="en-GB" sz="2000" b="1" dirty="0">
                <a:solidFill>
                  <a:schemeClr val="accent4">
                    <a:lumMod val="20000"/>
                    <a:lumOff val="80000"/>
                  </a:schemeClr>
                </a:solidFill>
                <a:ea typeface="Microsoft JhengHei" panose="020B0604030504040204" pitchFamily="34" charset="-120"/>
              </a:rPr>
              <a:t>Heavenly Father, that the perfect, righteous life of Jesus be put to my account for the debt of love, obedience and trust I owe to you, my creator.</a:t>
            </a:r>
          </a:p>
          <a:p>
            <a:pPr marL="342900" indent="-342900">
              <a:spcAft>
                <a:spcPts val="800"/>
              </a:spcAft>
              <a:buFont typeface="Arial" panose="020B0604020202020204" pitchFamily="34" charset="0"/>
              <a:buChar char="•"/>
            </a:pPr>
            <a:r>
              <a:rPr lang="en-GB" sz="2000" b="1" dirty="0">
                <a:solidFill>
                  <a:schemeClr val="accent4">
                    <a:lumMod val="20000"/>
                    <a:lumOff val="80000"/>
                  </a:schemeClr>
                </a:solidFill>
                <a:ea typeface="Microsoft JhengHei" panose="020B0604030504040204" pitchFamily="34" charset="-120"/>
              </a:rPr>
              <a:t>That Jesus would give me the new eternal life that he promised he would give to all who believe in him.</a:t>
            </a:r>
          </a:p>
          <a:p>
            <a:pPr marL="342900" indent="-342900">
              <a:spcAft>
                <a:spcPts val="800"/>
              </a:spcAft>
              <a:buFont typeface="Arial" panose="020B0604020202020204" pitchFamily="34" charset="0"/>
              <a:buChar char="•"/>
            </a:pPr>
            <a:r>
              <a:rPr lang="en-GB" sz="2000" b="1" dirty="0">
                <a:solidFill>
                  <a:schemeClr val="accent4">
                    <a:lumMod val="20000"/>
                    <a:lumOff val="80000"/>
                  </a:schemeClr>
                </a:solidFill>
                <a:ea typeface="Microsoft JhengHei" panose="020B0604030504040204" pitchFamily="34" charset="-120"/>
              </a:rPr>
              <a:t>That Jesus would begin and eventually bring to completion a work in my life to break the power of sin and self and give me the grace to live in love, faith and obedience to God, that one day I might be pure before him.</a:t>
            </a:r>
          </a:p>
          <a:p>
            <a:pPr>
              <a:spcAft>
                <a:spcPts val="800"/>
              </a:spcAft>
            </a:pPr>
            <a:r>
              <a:rPr lang="en-GB" sz="2000" b="1" dirty="0">
                <a:solidFill>
                  <a:schemeClr val="accent4">
                    <a:lumMod val="20000"/>
                    <a:lumOff val="80000"/>
                  </a:schemeClr>
                </a:solidFill>
                <a:ea typeface="Microsoft JhengHei" panose="020B0604030504040204" pitchFamily="34" charset="-120"/>
              </a:rPr>
              <a:t>Please forgive my many sins, change me so I don't do these sins again. Please help me to not put myself in the way of temptation, keep me looking to Jesus. Please would you overcome sin in me, that it might bring glory to you.</a:t>
            </a:r>
          </a:p>
          <a:p>
            <a:pPr>
              <a:spcAft>
                <a:spcPts val="800"/>
              </a:spcAft>
            </a:pPr>
            <a:r>
              <a:rPr lang="en-GB" sz="2000" b="1" dirty="0">
                <a:solidFill>
                  <a:schemeClr val="accent4">
                    <a:lumMod val="20000"/>
                    <a:lumOff val="80000"/>
                  </a:schemeClr>
                </a:solidFill>
                <a:ea typeface="Microsoft JhengHei" panose="020B0604030504040204" pitchFamily="34" charset="-120"/>
              </a:rPr>
              <a:t>In Jesus name, Amen. </a:t>
            </a:r>
            <a:endParaRPr lang="en-US" sz="2000" b="1" dirty="0">
              <a:solidFill>
                <a:schemeClr val="accent4">
                  <a:lumMod val="20000"/>
                  <a:lumOff val="80000"/>
                </a:schemeClr>
              </a:solidFill>
              <a:ea typeface="Microsoft JhengHei" panose="020B0604030504040204" pitchFamily="34" charset="-120"/>
            </a:endParaRPr>
          </a:p>
          <a:p>
            <a:br>
              <a:rPr lang="en-US" sz="2000" b="1" dirty="0">
                <a:solidFill>
                  <a:schemeClr val="accent4">
                    <a:lumMod val="20000"/>
                    <a:lumOff val="80000"/>
                  </a:schemeClr>
                </a:solidFill>
                <a:ea typeface="Microsoft JhengHei" panose="020B0604030504040204" pitchFamily="34" charset="-120"/>
              </a:rPr>
            </a:br>
            <a:r>
              <a:rPr lang="en-US" sz="2000" b="1" dirty="0">
                <a:solidFill>
                  <a:schemeClr val="accent4">
                    <a:lumMod val="20000"/>
                    <a:lumOff val="80000"/>
                  </a:schemeClr>
                </a:solidFill>
                <a:ea typeface="Microsoft JhengHei" panose="020B0604030504040204" pitchFamily="34" charset="-120"/>
              </a:rPr>
              <a:t> </a:t>
            </a:r>
          </a:p>
          <a:p>
            <a:pPr marL="342900" indent="-342900">
              <a:spcAft>
                <a:spcPts val="800"/>
              </a:spcAft>
              <a:buFont typeface="Arial" panose="020B0604020202020204" pitchFamily="34" charset="0"/>
              <a:buChar char="•"/>
            </a:pPr>
            <a:endParaRPr lang="en-GB" sz="2000" b="1" dirty="0">
              <a:solidFill>
                <a:schemeClr val="accent4">
                  <a:lumMod val="20000"/>
                  <a:lumOff val="80000"/>
                </a:schemeClr>
              </a:solidFill>
              <a:ea typeface="Microsoft JhengHei" panose="020B0604030504040204" pitchFamily="34" charset="-120"/>
            </a:endParaRPr>
          </a:p>
        </p:txBody>
      </p:sp>
      <p:sp>
        <p:nvSpPr>
          <p:cNvPr id="4" name="Rectangle 3"/>
          <p:cNvSpPr/>
          <p:nvPr/>
        </p:nvSpPr>
        <p:spPr>
          <a:xfrm>
            <a:off x="251520" y="262389"/>
            <a:ext cx="8892480" cy="646331"/>
          </a:xfrm>
          <a:prstGeom prst="rect">
            <a:avLst/>
          </a:prstGeom>
        </p:spPr>
        <p:txBody>
          <a:bodyPr wrap="square">
            <a:spAutoFit/>
          </a:bodyPr>
          <a:lstStyle/>
          <a:p>
            <a:r>
              <a:rPr lang="en-US" sz="3600" b="1" dirty="0">
                <a:solidFill>
                  <a:srgbClr val="FFC000"/>
                </a:solidFill>
                <a:ea typeface="Microsoft JhengHei" panose="020B0604030504040204" pitchFamily="34" charset="-120"/>
              </a:rPr>
              <a:t>PRAYER – 4/4</a:t>
            </a:r>
            <a:endParaRPr lang="en-GB" sz="3600" b="1" dirty="0">
              <a:solidFill>
                <a:srgbClr val="FFC000"/>
              </a:solidFill>
              <a:ea typeface="Microsoft JhengHei" panose="020B0604030504040204" pitchFamily="34" charset="-120"/>
            </a:endParaRPr>
          </a:p>
        </p:txBody>
      </p:sp>
    </p:spTree>
    <p:extLst>
      <p:ext uri="{BB962C8B-B14F-4D97-AF65-F5344CB8AC3E}">
        <p14:creationId xmlns:p14="http://schemas.microsoft.com/office/powerpoint/2010/main" val="2706837384"/>
      </p:ext>
    </p:extLst>
  </p:cSld>
  <p:clrMapOvr>
    <a:masterClrMapping/>
  </p:clrMapOvr>
  <p:transition spd="slow" advClick="0" advTm="10000">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908720"/>
            <a:ext cx="8892480" cy="5144998"/>
          </a:xfrm>
          <a:prstGeom prst="rect">
            <a:avLst/>
          </a:prstGeom>
        </p:spPr>
        <p:txBody>
          <a:bodyPr wrap="square">
            <a:spAutoFit/>
          </a:bodyPr>
          <a:lstStyle/>
          <a:p>
            <a:endParaRPr lang="en-GB" sz="1100" b="1" dirty="0">
              <a:solidFill>
                <a:schemeClr val="accent4">
                  <a:lumMod val="20000"/>
                  <a:lumOff val="80000"/>
                </a:schemeClr>
              </a:solidFill>
              <a:ea typeface="Microsoft JhengHei" panose="020B0604030504040204" pitchFamily="34" charset="-120"/>
            </a:endParaRPr>
          </a:p>
          <a:p>
            <a:pPr>
              <a:spcAft>
                <a:spcPts val="800"/>
              </a:spcAft>
            </a:pPr>
            <a:r>
              <a:rPr lang="en-US" sz="2400" b="1" i="1" dirty="0">
                <a:solidFill>
                  <a:schemeClr val="accent4">
                    <a:lumMod val="20000"/>
                    <a:lumOff val="80000"/>
                  </a:schemeClr>
                </a:solidFill>
                <a:ea typeface="Microsoft JhengHei" panose="020B0604030504040204" pitchFamily="34" charset="-120"/>
              </a:rPr>
              <a:t>SIN: is rebellion against God: for example, not believing and trusting in God, not believing or obeying what he has said.</a:t>
            </a:r>
          </a:p>
          <a:p>
            <a:pPr>
              <a:spcAft>
                <a:spcPts val="800"/>
              </a:spcAft>
            </a:pPr>
            <a:endParaRPr lang="en-US" sz="2400" b="1" i="1" dirty="0">
              <a:solidFill>
                <a:schemeClr val="accent4">
                  <a:lumMod val="20000"/>
                  <a:lumOff val="80000"/>
                </a:schemeClr>
              </a:solidFill>
              <a:ea typeface="Microsoft JhengHei" panose="020B0604030504040204" pitchFamily="34" charset="-120"/>
            </a:endParaRPr>
          </a:p>
          <a:p>
            <a:pPr>
              <a:spcAft>
                <a:spcPts val="800"/>
              </a:spcAft>
            </a:pPr>
            <a:r>
              <a:rPr lang="en-GB" sz="2400" b="1" i="1" dirty="0">
                <a:solidFill>
                  <a:schemeClr val="accent4">
                    <a:lumMod val="20000"/>
                    <a:lumOff val="80000"/>
                  </a:schemeClr>
                </a:solidFill>
                <a:ea typeface="Microsoft JhengHei" panose="020B0604030504040204" pitchFamily="34" charset="-120"/>
              </a:rPr>
              <a:t>In the Bible, sin is defined in three ways: </a:t>
            </a:r>
          </a:p>
          <a:p>
            <a:pPr marL="514350" indent="-514350">
              <a:spcAft>
                <a:spcPts val="800"/>
              </a:spcAft>
              <a:buAutoNum type="romanLcParenBoth"/>
            </a:pPr>
            <a:r>
              <a:rPr lang="en-GB" sz="2400" b="1" i="1" dirty="0">
                <a:solidFill>
                  <a:schemeClr val="accent4">
                    <a:lumMod val="20000"/>
                    <a:lumOff val="80000"/>
                  </a:schemeClr>
                </a:solidFill>
                <a:ea typeface="Microsoft JhengHei" panose="020B0604030504040204" pitchFamily="34" charset="-120"/>
              </a:rPr>
              <a:t>disobedience to God's laws, 1 John 3:4 </a:t>
            </a:r>
          </a:p>
          <a:p>
            <a:pPr marL="514350" indent="-514350">
              <a:spcAft>
                <a:spcPts val="800"/>
              </a:spcAft>
              <a:buAutoNum type="romanLcParenBoth"/>
            </a:pPr>
            <a:r>
              <a:rPr lang="en-GB" sz="2400" b="1" i="1" dirty="0">
                <a:solidFill>
                  <a:schemeClr val="accent4">
                    <a:lumMod val="20000"/>
                    <a:lumOff val="80000"/>
                  </a:schemeClr>
                </a:solidFill>
                <a:ea typeface="Microsoft JhengHei" panose="020B0604030504040204" pitchFamily="34" charset="-120"/>
              </a:rPr>
              <a:t>knowingly not doing good, James 4:17 </a:t>
            </a:r>
          </a:p>
          <a:p>
            <a:pPr marL="514350" indent="-514350">
              <a:spcAft>
                <a:spcPts val="800"/>
              </a:spcAft>
              <a:buAutoNum type="romanLcParenBoth"/>
            </a:pPr>
            <a:r>
              <a:rPr lang="en-GB" sz="2400" b="1" i="1" dirty="0">
                <a:solidFill>
                  <a:schemeClr val="accent4">
                    <a:lumMod val="20000"/>
                    <a:lumOff val="80000"/>
                  </a:schemeClr>
                </a:solidFill>
                <a:ea typeface="Microsoft JhengHei" panose="020B0604030504040204" pitchFamily="34" charset="-120"/>
              </a:rPr>
              <a:t>any action that you are not sure is of faith, Romans 4:23.</a:t>
            </a:r>
          </a:p>
          <a:p>
            <a:pPr marL="514350" indent="-514350">
              <a:spcAft>
                <a:spcPts val="800"/>
              </a:spcAft>
              <a:buAutoNum type="romanLcParenBoth"/>
            </a:pPr>
            <a:endParaRPr lang="en-GB" sz="2400" b="1" i="1" dirty="0">
              <a:solidFill>
                <a:schemeClr val="accent4">
                  <a:lumMod val="20000"/>
                  <a:lumOff val="80000"/>
                </a:schemeClr>
              </a:solidFill>
              <a:ea typeface="Microsoft JhengHei" panose="020B0604030504040204" pitchFamily="34" charset="-120"/>
            </a:endParaRPr>
          </a:p>
          <a:p>
            <a:pPr>
              <a:spcAft>
                <a:spcPts val="800"/>
              </a:spcAft>
            </a:pPr>
            <a:r>
              <a:rPr lang="en-GB" sz="2400" b="1" i="1" dirty="0">
                <a:solidFill>
                  <a:schemeClr val="accent4">
                    <a:lumMod val="20000"/>
                    <a:lumOff val="80000"/>
                  </a:schemeClr>
                </a:solidFill>
                <a:ea typeface="Microsoft JhengHei" panose="020B0604030504040204" pitchFamily="34" charset="-120"/>
              </a:rPr>
              <a:t>It was for our sin that Jesus died so we know that God cannot tolerate or overlook sin; "the wages of sin is death." Romans 6:23. </a:t>
            </a:r>
          </a:p>
          <a:p>
            <a:pPr>
              <a:spcAft>
                <a:spcPts val="800"/>
              </a:spcAft>
            </a:pPr>
            <a:endParaRPr lang="en-US" sz="2400" b="1" i="1" dirty="0">
              <a:solidFill>
                <a:schemeClr val="accent4">
                  <a:lumMod val="20000"/>
                  <a:lumOff val="80000"/>
                </a:schemeClr>
              </a:solidFill>
              <a:ea typeface="Microsoft JhengHei" panose="020B0604030504040204" pitchFamily="34" charset="-120"/>
            </a:endParaRPr>
          </a:p>
        </p:txBody>
      </p:sp>
      <p:sp>
        <p:nvSpPr>
          <p:cNvPr id="4" name="Rectangle 3"/>
          <p:cNvSpPr/>
          <p:nvPr/>
        </p:nvSpPr>
        <p:spPr>
          <a:xfrm>
            <a:off x="251520" y="262389"/>
            <a:ext cx="8892480" cy="646331"/>
          </a:xfrm>
          <a:prstGeom prst="rect">
            <a:avLst/>
          </a:prstGeom>
        </p:spPr>
        <p:txBody>
          <a:bodyPr wrap="square">
            <a:spAutoFit/>
          </a:bodyPr>
          <a:lstStyle/>
          <a:p>
            <a:r>
              <a:rPr lang="en-US" sz="3600" b="1" dirty="0">
                <a:solidFill>
                  <a:srgbClr val="FFC000"/>
                </a:solidFill>
                <a:ea typeface="Microsoft JhengHei" panose="020B0604030504040204" pitchFamily="34" charset="-120"/>
              </a:rPr>
              <a:t>SIN </a:t>
            </a:r>
            <a:endParaRPr lang="en-GB" sz="3600" b="1" dirty="0">
              <a:solidFill>
                <a:srgbClr val="FFC000"/>
              </a:solidFill>
              <a:ea typeface="Microsoft JhengHei" panose="020B0604030504040204" pitchFamily="34" charset="-120"/>
            </a:endParaRPr>
          </a:p>
        </p:txBody>
      </p:sp>
    </p:spTree>
    <p:extLst>
      <p:ext uri="{BB962C8B-B14F-4D97-AF65-F5344CB8AC3E}">
        <p14:creationId xmlns:p14="http://schemas.microsoft.com/office/powerpoint/2010/main" val="1319456391"/>
      </p:ext>
    </p:extLst>
  </p:cSld>
  <p:clrMapOvr>
    <a:masterClrMapping/>
  </p:clrMapOvr>
  <p:transition spd="slow" advClick="0" advTm="10000">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908720"/>
            <a:ext cx="8892480" cy="5103961"/>
          </a:xfrm>
          <a:prstGeom prst="rect">
            <a:avLst/>
          </a:prstGeom>
        </p:spPr>
        <p:txBody>
          <a:bodyPr wrap="square">
            <a:spAutoFit/>
          </a:bodyPr>
          <a:lstStyle/>
          <a:p>
            <a:pPr marL="171450" indent="-171450">
              <a:buFont typeface="Arial" panose="020B0604020202020204" pitchFamily="34" charset="0"/>
              <a:buChar char="•"/>
            </a:pPr>
            <a:endParaRPr lang="en-GB" sz="1100" b="1" dirty="0">
              <a:solidFill>
                <a:schemeClr val="accent4">
                  <a:lumMod val="20000"/>
                  <a:lumOff val="80000"/>
                </a:schemeClr>
              </a:solidFill>
              <a:ea typeface="Microsoft JhengHei" panose="020B0604030504040204" pitchFamily="34" charset="-120"/>
            </a:endParaRPr>
          </a:p>
          <a:p>
            <a:pPr marL="342900" indent="-342900">
              <a:spcAft>
                <a:spcPts val="800"/>
              </a:spcAft>
              <a:buFont typeface="Arial" panose="020B0604020202020204" pitchFamily="34" charset="0"/>
              <a:buChar char="•"/>
            </a:pPr>
            <a:r>
              <a:rPr lang="en-US" sz="2400" b="1" i="1" dirty="0">
                <a:solidFill>
                  <a:schemeClr val="accent4">
                    <a:lumMod val="20000"/>
                    <a:lumOff val="80000"/>
                  </a:schemeClr>
                </a:solidFill>
                <a:ea typeface="Microsoft JhengHei" panose="020B0604030504040204" pitchFamily="34" charset="-120"/>
              </a:rPr>
              <a:t>God’s law refers to the 10 commandments (Exodus 20:3-17) and other commandments of Jesus particularly in the Sermon on the Mount (Matthew 5:21 – 7:6). Jesus placed great emphasis on motives as well as actions.</a:t>
            </a:r>
          </a:p>
          <a:p>
            <a:pPr marL="342900" indent="-342900">
              <a:spcAft>
                <a:spcPts val="800"/>
              </a:spcAft>
              <a:buFont typeface="Arial" panose="020B0604020202020204" pitchFamily="34" charset="0"/>
              <a:buChar char="•"/>
            </a:pPr>
            <a:r>
              <a:rPr lang="en-US" sz="2400" b="1" i="1" dirty="0">
                <a:solidFill>
                  <a:schemeClr val="accent4">
                    <a:lumMod val="20000"/>
                    <a:lumOff val="80000"/>
                  </a:schemeClr>
                </a:solidFill>
                <a:ea typeface="Microsoft JhengHei" panose="020B0604030504040204" pitchFamily="34" charset="-120"/>
              </a:rPr>
              <a:t>Many aspects of the Old Testament regulations no longer apply but God’s laws are still our rule of conduct.</a:t>
            </a:r>
          </a:p>
          <a:p>
            <a:pPr marL="342900" indent="-342900">
              <a:spcAft>
                <a:spcPts val="800"/>
              </a:spcAft>
              <a:buFont typeface="Arial" panose="020B0604020202020204" pitchFamily="34" charset="0"/>
              <a:buChar char="•"/>
            </a:pPr>
            <a:r>
              <a:rPr lang="en-US" sz="2400" b="1" i="1" dirty="0">
                <a:solidFill>
                  <a:schemeClr val="accent4">
                    <a:lumMod val="20000"/>
                    <a:lumOff val="80000"/>
                  </a:schemeClr>
                </a:solidFill>
                <a:ea typeface="Microsoft JhengHei" panose="020B0604030504040204" pitchFamily="34" charset="-120"/>
              </a:rPr>
              <a:t>The law requires perfection and no-one, other than Jesus, has or can obey everything and therefore everyone is guilty.</a:t>
            </a:r>
          </a:p>
          <a:p>
            <a:pPr marL="342900" indent="-342900">
              <a:spcAft>
                <a:spcPts val="800"/>
              </a:spcAft>
              <a:buFont typeface="Arial" panose="020B0604020202020204" pitchFamily="34" charset="0"/>
              <a:buChar char="•"/>
            </a:pPr>
            <a:r>
              <a:rPr lang="en-GB" sz="2400" b="1" i="1" dirty="0">
                <a:solidFill>
                  <a:schemeClr val="accent4">
                    <a:lumMod val="20000"/>
                    <a:lumOff val="80000"/>
                  </a:schemeClr>
                </a:solidFill>
                <a:ea typeface="Microsoft JhengHei" panose="020B0604030504040204" pitchFamily="34" charset="-120"/>
              </a:rPr>
              <a:t>Salvation is by relying on Jesus but we must seek to honour him by living as he did and glorifying God by seeking to do his will.</a:t>
            </a:r>
          </a:p>
          <a:p>
            <a:pPr marL="342900" indent="-342900">
              <a:spcAft>
                <a:spcPts val="800"/>
              </a:spcAft>
              <a:buFont typeface="Arial" panose="020B0604020202020204" pitchFamily="34" charset="0"/>
              <a:buChar char="•"/>
            </a:pPr>
            <a:r>
              <a:rPr lang="en-GB" sz="2400" b="1" i="1" dirty="0">
                <a:solidFill>
                  <a:schemeClr val="accent4">
                    <a:lumMod val="20000"/>
                    <a:lumOff val="80000"/>
                  </a:schemeClr>
                </a:solidFill>
                <a:ea typeface="Microsoft JhengHei" panose="020B0604030504040204" pitchFamily="34" charset="-120"/>
              </a:rPr>
              <a:t>If we truly desire to be a Christian, we must live as a Christian, and part with sin for Christ. </a:t>
            </a:r>
            <a:endParaRPr lang="en-US" sz="2400" b="1" i="1" dirty="0">
              <a:solidFill>
                <a:schemeClr val="accent4">
                  <a:lumMod val="20000"/>
                  <a:lumOff val="80000"/>
                </a:schemeClr>
              </a:solidFill>
              <a:ea typeface="Microsoft JhengHei" panose="020B0604030504040204" pitchFamily="34" charset="-120"/>
            </a:endParaRPr>
          </a:p>
        </p:txBody>
      </p:sp>
      <p:sp>
        <p:nvSpPr>
          <p:cNvPr id="4" name="Rectangle 3"/>
          <p:cNvSpPr/>
          <p:nvPr/>
        </p:nvSpPr>
        <p:spPr>
          <a:xfrm>
            <a:off x="251520" y="262389"/>
            <a:ext cx="8892480" cy="646331"/>
          </a:xfrm>
          <a:prstGeom prst="rect">
            <a:avLst/>
          </a:prstGeom>
        </p:spPr>
        <p:txBody>
          <a:bodyPr wrap="square">
            <a:spAutoFit/>
          </a:bodyPr>
          <a:lstStyle/>
          <a:p>
            <a:r>
              <a:rPr lang="en-US" sz="3600" b="1" dirty="0">
                <a:solidFill>
                  <a:srgbClr val="FFC000"/>
                </a:solidFill>
                <a:ea typeface="Microsoft JhengHei" panose="020B0604030504040204" pitchFamily="34" charset="-120"/>
              </a:rPr>
              <a:t>GOD’S LAWS </a:t>
            </a:r>
            <a:endParaRPr lang="en-GB" sz="3600" b="1" dirty="0">
              <a:solidFill>
                <a:srgbClr val="FFC000"/>
              </a:solidFill>
              <a:ea typeface="Microsoft JhengHei" panose="020B0604030504040204" pitchFamily="34" charset="-120"/>
            </a:endParaRPr>
          </a:p>
        </p:txBody>
      </p:sp>
    </p:spTree>
    <p:extLst>
      <p:ext uri="{BB962C8B-B14F-4D97-AF65-F5344CB8AC3E}">
        <p14:creationId xmlns:p14="http://schemas.microsoft.com/office/powerpoint/2010/main" val="1108494402"/>
      </p:ext>
    </p:extLst>
  </p:cSld>
  <p:clrMapOvr>
    <a:masterClrMapping/>
  </p:clrMapOvr>
  <p:transition spd="slow" advClick="0" advTm="10000">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908720"/>
            <a:ext cx="8892480" cy="5678478"/>
          </a:xfrm>
          <a:prstGeom prst="rect">
            <a:avLst/>
          </a:prstGeom>
        </p:spPr>
        <p:txBody>
          <a:bodyPr wrap="square">
            <a:spAutoFit/>
          </a:bodyPr>
          <a:lstStyle/>
          <a:p>
            <a:pPr marL="228600" indent="-228600">
              <a:buFont typeface="+mj-lt"/>
              <a:buAutoNum type="arabicPeriod"/>
            </a:pPr>
            <a:endParaRPr lang="en-GB" sz="1100" b="1" dirty="0">
              <a:solidFill>
                <a:schemeClr val="accent4">
                  <a:lumMod val="20000"/>
                  <a:lumOff val="80000"/>
                </a:schemeClr>
              </a:solidFill>
              <a:ea typeface="Microsoft JhengHei" panose="020B0604030504040204" pitchFamily="34" charset="-120"/>
            </a:endParaRPr>
          </a:p>
          <a:p>
            <a:pPr marL="457200" indent="-457200">
              <a:spcAft>
                <a:spcPts val="800"/>
              </a:spcAft>
              <a:buFont typeface="+mj-lt"/>
              <a:buAutoNum type="arabicPeriod"/>
            </a:pPr>
            <a:r>
              <a:rPr lang="en-US" sz="2400" b="1" i="1" dirty="0">
                <a:solidFill>
                  <a:schemeClr val="accent4">
                    <a:lumMod val="20000"/>
                    <a:lumOff val="80000"/>
                  </a:schemeClr>
                </a:solidFill>
                <a:ea typeface="Microsoft JhengHei" panose="020B0604030504040204" pitchFamily="34" charset="-120"/>
              </a:rPr>
              <a:t>We must search out our sins against the rule of God’s laws.</a:t>
            </a:r>
          </a:p>
          <a:p>
            <a:pPr marL="457200" indent="-457200">
              <a:spcAft>
                <a:spcPts val="800"/>
              </a:spcAft>
              <a:buFont typeface="+mj-lt"/>
              <a:buAutoNum type="arabicPeriod"/>
            </a:pPr>
            <a:r>
              <a:rPr lang="en-US" sz="2400" b="1" i="1" dirty="0">
                <a:solidFill>
                  <a:schemeClr val="accent4">
                    <a:lumMod val="20000"/>
                    <a:lumOff val="80000"/>
                  </a:schemeClr>
                </a:solidFill>
                <a:ea typeface="Microsoft JhengHei" panose="020B0604030504040204" pitchFamily="34" charset="-120"/>
              </a:rPr>
              <a:t>We must confess our sins before God, genuinely admitting we have sinned, that it was wrong, and that we are sorry.</a:t>
            </a:r>
          </a:p>
          <a:p>
            <a:pPr marL="457200" indent="-457200">
              <a:spcAft>
                <a:spcPts val="800"/>
              </a:spcAft>
              <a:buFont typeface="+mj-lt"/>
              <a:buAutoNum type="arabicPeriod"/>
            </a:pPr>
            <a:r>
              <a:rPr lang="en-US" sz="2400" b="1" i="1" dirty="0">
                <a:solidFill>
                  <a:schemeClr val="accent4">
                    <a:lumMod val="20000"/>
                    <a:lumOff val="80000"/>
                  </a:schemeClr>
                </a:solidFill>
                <a:ea typeface="Microsoft JhengHei" panose="020B0604030504040204" pitchFamily="34" charset="-120"/>
              </a:rPr>
              <a:t>We must confess our known sins in particular and also our unknown sins and failure to live according God’s laws in general.</a:t>
            </a:r>
          </a:p>
          <a:p>
            <a:pPr marL="457200" indent="-457200">
              <a:spcAft>
                <a:spcPts val="800"/>
              </a:spcAft>
              <a:buFont typeface="+mj-lt"/>
              <a:buAutoNum type="arabicPeriod"/>
            </a:pPr>
            <a:r>
              <a:rPr lang="en-US" sz="2400" b="1" i="1" dirty="0">
                <a:solidFill>
                  <a:schemeClr val="accent4">
                    <a:lumMod val="20000"/>
                    <a:lumOff val="80000"/>
                  </a:schemeClr>
                </a:solidFill>
                <a:ea typeface="Microsoft JhengHei" panose="020B0604030504040204" pitchFamily="34" charset="-120"/>
              </a:rPr>
              <a:t>We must admit our guilt, admit that out sins are abhorrent to us and God, and accept that we stand condemned before God who is perfect, sinless, and our maker.</a:t>
            </a:r>
          </a:p>
          <a:p>
            <a:pPr marL="457200" indent="-457200">
              <a:spcAft>
                <a:spcPts val="800"/>
              </a:spcAft>
              <a:buFont typeface="+mj-lt"/>
              <a:buAutoNum type="arabicPeriod"/>
            </a:pPr>
            <a:r>
              <a:rPr lang="en-US" sz="2400" b="1" i="1" dirty="0">
                <a:solidFill>
                  <a:schemeClr val="accent4">
                    <a:lumMod val="20000"/>
                    <a:lumOff val="80000"/>
                  </a:schemeClr>
                </a:solidFill>
                <a:ea typeface="Microsoft JhengHei" panose="020B0604030504040204" pitchFamily="34" charset="-120"/>
              </a:rPr>
              <a:t>We must ask for mercy and the forgiveness of all our sins. </a:t>
            </a:r>
          </a:p>
          <a:p>
            <a:pPr marL="457200" indent="-457200">
              <a:spcAft>
                <a:spcPts val="800"/>
              </a:spcAft>
              <a:buFont typeface="+mj-lt"/>
              <a:buAutoNum type="arabicPeriod"/>
            </a:pPr>
            <a:r>
              <a:rPr lang="en-US" sz="2400" b="1" i="1" dirty="0">
                <a:solidFill>
                  <a:schemeClr val="accent4">
                    <a:lumMod val="20000"/>
                    <a:lumOff val="80000"/>
                  </a:schemeClr>
                </a:solidFill>
                <a:ea typeface="Microsoft JhengHei" panose="020B0604030504040204" pitchFamily="34" charset="-120"/>
              </a:rPr>
              <a:t>We must plead the free pardon that is offered to sinners through the merits of Christ.</a:t>
            </a:r>
          </a:p>
          <a:p>
            <a:pPr marL="457200" indent="-457200">
              <a:spcAft>
                <a:spcPts val="800"/>
              </a:spcAft>
              <a:buFont typeface="+mj-lt"/>
              <a:buAutoNum type="arabicPeriod"/>
            </a:pPr>
            <a:r>
              <a:rPr lang="en-US" sz="2400" b="1" i="1" dirty="0">
                <a:solidFill>
                  <a:schemeClr val="accent4">
                    <a:lumMod val="20000"/>
                    <a:lumOff val="80000"/>
                  </a:schemeClr>
                </a:solidFill>
                <a:ea typeface="Microsoft JhengHei" panose="020B0604030504040204" pitchFamily="34" charset="-120"/>
              </a:rPr>
              <a:t>We must ask God </a:t>
            </a:r>
            <a:r>
              <a:rPr lang="en-GB" sz="2400" b="1" i="1" dirty="0">
                <a:solidFill>
                  <a:schemeClr val="accent4">
                    <a:lumMod val="20000"/>
                    <a:lumOff val="80000"/>
                  </a:schemeClr>
                </a:solidFill>
                <a:ea typeface="Microsoft JhengHei" panose="020B0604030504040204" pitchFamily="34" charset="-120"/>
              </a:rPr>
              <a:t>to purify and sanctify us by his Holy Spirit, and  that God will help us to overcome temptation.</a:t>
            </a:r>
            <a:endParaRPr lang="en-US" sz="2400" b="1" i="1" dirty="0">
              <a:solidFill>
                <a:schemeClr val="accent4">
                  <a:lumMod val="20000"/>
                  <a:lumOff val="80000"/>
                </a:schemeClr>
              </a:solidFill>
              <a:ea typeface="Microsoft JhengHei" panose="020B0604030504040204" pitchFamily="34" charset="-120"/>
            </a:endParaRPr>
          </a:p>
        </p:txBody>
      </p:sp>
      <p:sp>
        <p:nvSpPr>
          <p:cNvPr id="4" name="Rectangle 3"/>
          <p:cNvSpPr/>
          <p:nvPr/>
        </p:nvSpPr>
        <p:spPr>
          <a:xfrm>
            <a:off x="251520" y="262389"/>
            <a:ext cx="8892480" cy="646331"/>
          </a:xfrm>
          <a:prstGeom prst="rect">
            <a:avLst/>
          </a:prstGeom>
        </p:spPr>
        <p:txBody>
          <a:bodyPr wrap="square">
            <a:spAutoFit/>
          </a:bodyPr>
          <a:lstStyle/>
          <a:p>
            <a:r>
              <a:rPr lang="en-US" sz="3600" b="1" dirty="0">
                <a:solidFill>
                  <a:srgbClr val="FFC000"/>
                </a:solidFill>
                <a:ea typeface="Microsoft JhengHei" panose="020B0604030504040204" pitchFamily="34" charset="-120"/>
              </a:rPr>
              <a:t>REPENTANCE</a:t>
            </a:r>
            <a:endParaRPr lang="en-GB" sz="3600" b="1" dirty="0">
              <a:solidFill>
                <a:srgbClr val="FFC000"/>
              </a:solidFill>
              <a:ea typeface="Microsoft JhengHei" panose="020B0604030504040204" pitchFamily="34" charset="-120"/>
            </a:endParaRPr>
          </a:p>
        </p:txBody>
      </p:sp>
    </p:spTree>
    <p:extLst>
      <p:ext uri="{BB962C8B-B14F-4D97-AF65-F5344CB8AC3E}">
        <p14:creationId xmlns:p14="http://schemas.microsoft.com/office/powerpoint/2010/main" val="946064009"/>
      </p:ext>
    </p:extLst>
  </p:cSld>
  <p:clrMapOvr>
    <a:masterClrMapping/>
  </p:clrMapOvr>
  <p:transition spd="slow" advClick="0" advTm="10000">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908720"/>
            <a:ext cx="8892480" cy="3318857"/>
          </a:xfrm>
          <a:prstGeom prst="rect">
            <a:avLst/>
          </a:prstGeom>
        </p:spPr>
        <p:txBody>
          <a:bodyPr wrap="square">
            <a:spAutoFit/>
          </a:bodyPr>
          <a:lstStyle/>
          <a:p>
            <a:pPr marL="171450" indent="-171450">
              <a:buFont typeface="Arial" panose="020B0604020202020204" pitchFamily="34" charset="0"/>
              <a:buChar char="•"/>
            </a:pPr>
            <a:endParaRPr lang="en-GB" sz="1100" b="1" dirty="0">
              <a:solidFill>
                <a:schemeClr val="accent4">
                  <a:lumMod val="20000"/>
                  <a:lumOff val="80000"/>
                </a:schemeClr>
              </a:solidFill>
              <a:ea typeface="Microsoft JhengHei" panose="020B0604030504040204" pitchFamily="34" charset="-120"/>
            </a:endParaRPr>
          </a:p>
          <a:p>
            <a:pPr marL="342900" indent="-342900">
              <a:spcAft>
                <a:spcPts val="800"/>
              </a:spcAft>
              <a:buFont typeface="Arial" panose="020B0604020202020204" pitchFamily="34" charset="0"/>
              <a:buChar char="•"/>
            </a:pPr>
            <a:r>
              <a:rPr lang="en-GB" sz="2400" b="1" i="1" dirty="0">
                <a:solidFill>
                  <a:schemeClr val="accent4">
                    <a:lumMod val="20000"/>
                    <a:lumOff val="80000"/>
                  </a:schemeClr>
                </a:solidFill>
                <a:ea typeface="Microsoft JhengHei" panose="020B0604030504040204" pitchFamily="34" charset="-120"/>
              </a:rPr>
              <a:t>The sinful flesh:  Flesh here means our corrupt nature. It is always with us, and within us, it is ourselves. This corrupt nature within is always prone to sin, and ready to entertain all temptations which promise to gratify its desires. </a:t>
            </a:r>
          </a:p>
          <a:p>
            <a:pPr marL="342900" indent="-342900">
              <a:spcAft>
                <a:spcPts val="800"/>
              </a:spcAft>
              <a:buFont typeface="Arial" panose="020B0604020202020204" pitchFamily="34" charset="0"/>
              <a:buChar char="•"/>
            </a:pPr>
            <a:r>
              <a:rPr lang="en-GB" sz="2400" b="1" i="1" dirty="0">
                <a:solidFill>
                  <a:schemeClr val="accent4">
                    <a:lumMod val="20000"/>
                    <a:lumOff val="80000"/>
                  </a:schemeClr>
                </a:solidFill>
                <a:ea typeface="Microsoft JhengHei" panose="020B0604030504040204" pitchFamily="34" charset="-120"/>
              </a:rPr>
              <a:t>In the Bible, the flesh is also called, "The old man; the sin which dwelleth in us; the old Adam; the earthly, the carnal, the natural man; the law of our members, and the lusts of the flesh, which war against the soul." </a:t>
            </a:r>
          </a:p>
        </p:txBody>
      </p:sp>
      <p:sp>
        <p:nvSpPr>
          <p:cNvPr id="4" name="Rectangle 3"/>
          <p:cNvSpPr/>
          <p:nvPr/>
        </p:nvSpPr>
        <p:spPr>
          <a:xfrm>
            <a:off x="251520" y="262389"/>
            <a:ext cx="8892480" cy="646331"/>
          </a:xfrm>
          <a:prstGeom prst="rect">
            <a:avLst/>
          </a:prstGeom>
        </p:spPr>
        <p:txBody>
          <a:bodyPr wrap="square">
            <a:spAutoFit/>
          </a:bodyPr>
          <a:lstStyle/>
          <a:p>
            <a:r>
              <a:rPr lang="en-US" sz="3600" b="1" dirty="0">
                <a:solidFill>
                  <a:srgbClr val="FFC000"/>
                </a:solidFill>
                <a:ea typeface="Microsoft JhengHei" panose="020B0604030504040204" pitchFamily="34" charset="-120"/>
              </a:rPr>
              <a:t>THE SINFUL FLESH</a:t>
            </a:r>
            <a:endParaRPr lang="en-GB" sz="3600" b="1" dirty="0">
              <a:solidFill>
                <a:srgbClr val="FFC000"/>
              </a:solidFill>
              <a:ea typeface="Microsoft JhengHei" panose="020B0604030504040204" pitchFamily="34" charset="-120"/>
            </a:endParaRPr>
          </a:p>
        </p:txBody>
      </p:sp>
    </p:spTree>
    <p:extLst>
      <p:ext uri="{BB962C8B-B14F-4D97-AF65-F5344CB8AC3E}">
        <p14:creationId xmlns:p14="http://schemas.microsoft.com/office/powerpoint/2010/main" val="2923206384"/>
      </p:ext>
    </p:extLst>
  </p:cSld>
  <p:clrMapOvr>
    <a:masterClrMapping/>
  </p:clrMapOvr>
  <p:transition spd="slow" advClick="0" advTm="10000">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908720"/>
            <a:ext cx="8892480" cy="4160113"/>
          </a:xfrm>
          <a:prstGeom prst="rect">
            <a:avLst/>
          </a:prstGeom>
        </p:spPr>
        <p:txBody>
          <a:bodyPr wrap="square">
            <a:spAutoFit/>
          </a:bodyPr>
          <a:lstStyle/>
          <a:p>
            <a:pPr marL="171450" indent="-171450">
              <a:buFont typeface="Arial" panose="020B0604020202020204" pitchFamily="34" charset="0"/>
              <a:buChar char="•"/>
            </a:pPr>
            <a:endParaRPr lang="en-GB" sz="1100" b="1" dirty="0">
              <a:solidFill>
                <a:schemeClr val="accent4">
                  <a:lumMod val="20000"/>
                  <a:lumOff val="80000"/>
                </a:schemeClr>
              </a:solidFill>
              <a:ea typeface="Microsoft JhengHei" panose="020B0604030504040204" pitchFamily="34" charset="-120"/>
            </a:endParaRPr>
          </a:p>
          <a:p>
            <a:pPr marL="342900" indent="-342900">
              <a:spcAft>
                <a:spcPts val="800"/>
              </a:spcAft>
              <a:buFont typeface="Arial" panose="020B0604020202020204" pitchFamily="34" charset="0"/>
              <a:buChar char="•"/>
            </a:pPr>
            <a:r>
              <a:rPr lang="en-GB" sz="2400" b="1" i="1" dirty="0">
                <a:solidFill>
                  <a:schemeClr val="accent4">
                    <a:lumMod val="20000"/>
                    <a:lumOff val="80000"/>
                  </a:schemeClr>
                </a:solidFill>
                <a:ea typeface="Microsoft JhengHei" panose="020B0604030504040204" pitchFamily="34" charset="-120"/>
              </a:rPr>
              <a:t>The world as the word is generally used in the New Testament refers to that which is material and temporal in such as way that any recognition of spiritual realities is ignored. </a:t>
            </a:r>
          </a:p>
          <a:p>
            <a:pPr marL="342900" indent="-342900">
              <a:spcAft>
                <a:spcPts val="800"/>
              </a:spcAft>
              <a:buFont typeface="Arial" panose="020B0604020202020204" pitchFamily="34" charset="0"/>
              <a:buChar char="•"/>
            </a:pPr>
            <a:r>
              <a:rPr lang="en-GB" sz="2400" b="1" i="1" dirty="0">
                <a:solidFill>
                  <a:schemeClr val="accent4">
                    <a:lumMod val="20000"/>
                    <a:lumOff val="80000"/>
                  </a:schemeClr>
                </a:solidFill>
                <a:ea typeface="Microsoft JhengHei" panose="020B0604030504040204" pitchFamily="34" charset="-120"/>
              </a:rPr>
              <a:t>It cannot be said that world itself is evil, it is under a curse because of sin, but it was made originally good by God. It becomes an enemy of the Christian when we pursue what it can offer without due regard for God.</a:t>
            </a:r>
          </a:p>
          <a:p>
            <a:pPr marL="342900" indent="-342900">
              <a:spcAft>
                <a:spcPts val="800"/>
              </a:spcAft>
              <a:buFont typeface="Arial" panose="020B0604020202020204" pitchFamily="34" charset="0"/>
              <a:buChar char="•"/>
            </a:pPr>
            <a:r>
              <a:rPr lang="en-GB" sz="2400" b="1" i="1" dirty="0">
                <a:solidFill>
                  <a:schemeClr val="accent4">
                    <a:lumMod val="20000"/>
                    <a:lumOff val="80000"/>
                  </a:schemeClr>
                </a:solidFill>
                <a:ea typeface="Microsoft JhengHei" panose="020B0604030504040204" pitchFamily="34" charset="-120"/>
              </a:rPr>
              <a:t>Romans 1:25 mentions the "worship of the creature rather than the Creator" and this is what the Bible means when it talks about worldliness. </a:t>
            </a:r>
          </a:p>
        </p:txBody>
      </p:sp>
      <p:sp>
        <p:nvSpPr>
          <p:cNvPr id="4" name="Rectangle 3"/>
          <p:cNvSpPr/>
          <p:nvPr/>
        </p:nvSpPr>
        <p:spPr>
          <a:xfrm>
            <a:off x="251520" y="262389"/>
            <a:ext cx="8892480" cy="646331"/>
          </a:xfrm>
          <a:prstGeom prst="rect">
            <a:avLst/>
          </a:prstGeom>
        </p:spPr>
        <p:txBody>
          <a:bodyPr wrap="square">
            <a:spAutoFit/>
          </a:bodyPr>
          <a:lstStyle/>
          <a:p>
            <a:r>
              <a:rPr lang="en-US" sz="3600" b="1" dirty="0">
                <a:solidFill>
                  <a:srgbClr val="FFC000"/>
                </a:solidFill>
                <a:ea typeface="Microsoft JhengHei" panose="020B0604030504040204" pitchFamily="34" charset="-120"/>
              </a:rPr>
              <a:t>THE WORLD</a:t>
            </a:r>
            <a:endParaRPr lang="en-GB" sz="3600" b="1" dirty="0">
              <a:solidFill>
                <a:srgbClr val="FFC000"/>
              </a:solidFill>
              <a:ea typeface="Microsoft JhengHei" panose="020B0604030504040204" pitchFamily="34" charset="-120"/>
            </a:endParaRPr>
          </a:p>
        </p:txBody>
      </p:sp>
    </p:spTree>
    <p:extLst>
      <p:ext uri="{BB962C8B-B14F-4D97-AF65-F5344CB8AC3E}">
        <p14:creationId xmlns:p14="http://schemas.microsoft.com/office/powerpoint/2010/main" val="462643454"/>
      </p:ext>
    </p:extLst>
  </p:cSld>
  <p:clrMapOvr>
    <a:masterClrMapping/>
  </p:clrMapOvr>
  <p:transition spd="slow" advClick="0" advTm="10000">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908720"/>
            <a:ext cx="8892480" cy="4632037"/>
          </a:xfrm>
          <a:prstGeom prst="rect">
            <a:avLst/>
          </a:prstGeom>
        </p:spPr>
        <p:txBody>
          <a:bodyPr wrap="square">
            <a:spAutoFit/>
          </a:bodyPr>
          <a:lstStyle/>
          <a:p>
            <a:pPr marL="171450" indent="-171450">
              <a:buFont typeface="Arial" panose="020B0604020202020204" pitchFamily="34" charset="0"/>
              <a:buChar char="•"/>
            </a:pPr>
            <a:endParaRPr lang="en-GB" sz="1100" b="1" dirty="0">
              <a:solidFill>
                <a:schemeClr val="accent4">
                  <a:lumMod val="20000"/>
                  <a:lumOff val="80000"/>
                </a:schemeClr>
              </a:solidFill>
              <a:ea typeface="Microsoft JhengHei" panose="020B0604030504040204" pitchFamily="34" charset="-120"/>
            </a:endParaRPr>
          </a:p>
          <a:p>
            <a:pPr marL="342900" indent="-342900">
              <a:spcAft>
                <a:spcPts val="800"/>
              </a:spcAft>
              <a:buFont typeface="Arial" panose="020B0604020202020204" pitchFamily="34" charset="0"/>
              <a:buChar char="•"/>
            </a:pPr>
            <a:r>
              <a:rPr lang="en-GB" sz="2400" b="1" i="1" dirty="0">
                <a:solidFill>
                  <a:schemeClr val="accent4">
                    <a:lumMod val="20000"/>
                    <a:lumOff val="80000"/>
                  </a:schemeClr>
                </a:solidFill>
                <a:ea typeface="Microsoft JhengHei" panose="020B0604030504040204" pitchFamily="34" charset="-120"/>
              </a:rPr>
              <a:t>Satan and his fallen angels are formidable enemies, however they are created beings and cannot make us do something and neither can they directly know our thoughts. </a:t>
            </a:r>
          </a:p>
          <a:p>
            <a:pPr marL="342900" indent="-342900">
              <a:spcAft>
                <a:spcPts val="800"/>
              </a:spcAft>
              <a:buFont typeface="Arial" panose="020B0604020202020204" pitchFamily="34" charset="0"/>
              <a:buChar char="•"/>
            </a:pPr>
            <a:r>
              <a:rPr lang="en-GB" sz="2400" b="1" i="1" dirty="0">
                <a:solidFill>
                  <a:schemeClr val="accent4">
                    <a:lumMod val="20000"/>
                    <a:lumOff val="80000"/>
                  </a:schemeClr>
                </a:solidFill>
                <a:ea typeface="Microsoft JhengHei" panose="020B0604030504040204" pitchFamily="34" charset="-120"/>
              </a:rPr>
              <a:t>In God’s strength, the armour of God, and in the name of Jesus Christ, the Christian can overcome Satan and he will be defeated and retreat.</a:t>
            </a:r>
          </a:p>
          <a:p>
            <a:pPr marL="342900" indent="-342900">
              <a:spcAft>
                <a:spcPts val="800"/>
              </a:spcAft>
              <a:buFont typeface="Arial" panose="020B0604020202020204" pitchFamily="34" charset="0"/>
              <a:buChar char="•"/>
            </a:pPr>
            <a:r>
              <a:rPr lang="en-GB" sz="2400" b="1" i="1" dirty="0">
                <a:solidFill>
                  <a:schemeClr val="accent4">
                    <a:lumMod val="20000"/>
                    <a:lumOff val="80000"/>
                  </a:schemeClr>
                </a:solidFill>
                <a:ea typeface="Microsoft JhengHei" panose="020B0604030504040204" pitchFamily="34" charset="-120"/>
              </a:rPr>
              <a:t>The method of Satan’s attack is often to discern the Christian’s weaknesses and then use the world and the flesh to tempt the Christian in his point of weakness to fall into sin and so dishonour and be disloyal to their Saviour, Jesus Christ.</a:t>
            </a:r>
          </a:p>
          <a:p>
            <a:pPr>
              <a:spcAft>
                <a:spcPts val="800"/>
              </a:spcAft>
            </a:pPr>
            <a:endParaRPr lang="en-GB" sz="2400" b="1" i="1" dirty="0">
              <a:solidFill>
                <a:schemeClr val="accent4">
                  <a:lumMod val="20000"/>
                  <a:lumOff val="80000"/>
                </a:schemeClr>
              </a:solidFill>
              <a:ea typeface="Microsoft JhengHei" panose="020B0604030504040204" pitchFamily="34" charset="-120"/>
            </a:endParaRPr>
          </a:p>
        </p:txBody>
      </p:sp>
      <p:sp>
        <p:nvSpPr>
          <p:cNvPr id="4" name="Rectangle 3"/>
          <p:cNvSpPr/>
          <p:nvPr/>
        </p:nvSpPr>
        <p:spPr>
          <a:xfrm>
            <a:off x="251520" y="262389"/>
            <a:ext cx="8892480" cy="646331"/>
          </a:xfrm>
          <a:prstGeom prst="rect">
            <a:avLst/>
          </a:prstGeom>
        </p:spPr>
        <p:txBody>
          <a:bodyPr wrap="square">
            <a:spAutoFit/>
          </a:bodyPr>
          <a:lstStyle/>
          <a:p>
            <a:r>
              <a:rPr lang="en-US" sz="3600" b="1" dirty="0">
                <a:solidFill>
                  <a:srgbClr val="FFC000"/>
                </a:solidFill>
                <a:ea typeface="Microsoft JhengHei" panose="020B0604030504040204" pitchFamily="34" charset="-120"/>
              </a:rPr>
              <a:t>SATAN</a:t>
            </a:r>
            <a:endParaRPr lang="en-GB" sz="3600" b="1" dirty="0">
              <a:solidFill>
                <a:srgbClr val="FFC000"/>
              </a:solidFill>
              <a:ea typeface="Microsoft JhengHei" panose="020B0604030504040204" pitchFamily="34" charset="-120"/>
            </a:endParaRPr>
          </a:p>
        </p:txBody>
      </p:sp>
    </p:spTree>
    <p:extLst>
      <p:ext uri="{BB962C8B-B14F-4D97-AF65-F5344CB8AC3E}">
        <p14:creationId xmlns:p14="http://schemas.microsoft.com/office/powerpoint/2010/main" val="609904608"/>
      </p:ext>
    </p:extLst>
  </p:cSld>
  <p:clrMapOvr>
    <a:masterClrMapping/>
  </p:clrMapOvr>
  <p:transition spd="slow" advClick="0" advTm="10000">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908720"/>
            <a:ext cx="8892480" cy="6150402"/>
          </a:xfrm>
          <a:prstGeom prst="rect">
            <a:avLst/>
          </a:prstGeom>
        </p:spPr>
        <p:txBody>
          <a:bodyPr wrap="square">
            <a:spAutoFit/>
          </a:bodyPr>
          <a:lstStyle/>
          <a:p>
            <a:pPr marL="171450" indent="-171450">
              <a:buFont typeface="Arial" panose="020B0604020202020204" pitchFamily="34" charset="0"/>
              <a:buChar char="•"/>
            </a:pPr>
            <a:endParaRPr lang="en-GB" sz="1100" b="1" dirty="0">
              <a:solidFill>
                <a:schemeClr val="accent4">
                  <a:lumMod val="20000"/>
                  <a:lumOff val="80000"/>
                </a:schemeClr>
              </a:solidFill>
              <a:ea typeface="Microsoft JhengHei" panose="020B0604030504040204" pitchFamily="34" charset="-120"/>
            </a:endParaRPr>
          </a:p>
          <a:p>
            <a:pPr>
              <a:spcAft>
                <a:spcPts val="800"/>
              </a:spcAft>
            </a:pPr>
            <a:r>
              <a:rPr lang="en-GB" sz="2400" b="1" i="1" dirty="0">
                <a:solidFill>
                  <a:schemeClr val="accent4">
                    <a:lumMod val="20000"/>
                    <a:lumOff val="80000"/>
                  </a:schemeClr>
                </a:solidFill>
                <a:ea typeface="Microsoft JhengHei" panose="020B0604030504040204" pitchFamily="34" charset="-120"/>
              </a:rPr>
              <a:t>To overcome temptation:</a:t>
            </a:r>
          </a:p>
          <a:p>
            <a:pPr marL="342900" indent="-342900">
              <a:spcAft>
                <a:spcPts val="800"/>
              </a:spcAft>
              <a:buFont typeface="Arial" panose="020B0604020202020204" pitchFamily="34" charset="0"/>
              <a:buChar char="•"/>
            </a:pPr>
            <a:r>
              <a:rPr lang="en-GB" sz="2400" b="1" i="1" dirty="0">
                <a:solidFill>
                  <a:schemeClr val="accent4">
                    <a:lumMod val="20000"/>
                    <a:lumOff val="80000"/>
                  </a:schemeClr>
                </a:solidFill>
                <a:ea typeface="Microsoft JhengHei" panose="020B0604030504040204" pitchFamily="34" charset="-120"/>
              </a:rPr>
              <a:t>We must pray earnestly that the Lord will help us - because without this we will fail.</a:t>
            </a:r>
          </a:p>
          <a:p>
            <a:pPr marL="342900" indent="-342900">
              <a:spcAft>
                <a:spcPts val="800"/>
              </a:spcAft>
              <a:buFont typeface="Arial" panose="020B0604020202020204" pitchFamily="34" charset="0"/>
              <a:buChar char="•"/>
            </a:pPr>
            <a:r>
              <a:rPr lang="en-GB" sz="2400" b="1" i="1" dirty="0">
                <a:solidFill>
                  <a:schemeClr val="accent4">
                    <a:lumMod val="20000"/>
                    <a:lumOff val="80000"/>
                  </a:schemeClr>
                </a:solidFill>
                <a:ea typeface="Microsoft JhengHei" panose="020B0604030504040204" pitchFamily="34" charset="-120"/>
              </a:rPr>
              <a:t>We must have some scriptures in mind which warn against the sins we are prone to, and say these when Satan comes to tempt.</a:t>
            </a:r>
          </a:p>
          <a:p>
            <a:pPr marL="342900" indent="-342900">
              <a:spcAft>
                <a:spcPts val="800"/>
              </a:spcAft>
              <a:buFont typeface="Arial" panose="020B0604020202020204" pitchFamily="34" charset="0"/>
              <a:buChar char="•"/>
            </a:pPr>
            <a:r>
              <a:rPr lang="en-GB" sz="2400" b="1" i="1" dirty="0">
                <a:solidFill>
                  <a:schemeClr val="accent4">
                    <a:lumMod val="20000"/>
                    <a:lumOff val="80000"/>
                  </a:schemeClr>
                </a:solidFill>
                <a:ea typeface="Microsoft JhengHei" panose="020B0604030504040204" pitchFamily="34" charset="-120"/>
              </a:rPr>
              <a:t>We must bring to mind that Jesus died for our sin. If we fall into the temptation we are adding to our offences that crucified Jesus.</a:t>
            </a:r>
          </a:p>
          <a:p>
            <a:pPr marL="342900" indent="-342900">
              <a:spcAft>
                <a:spcPts val="800"/>
              </a:spcAft>
              <a:buFont typeface="Arial" panose="020B0604020202020204" pitchFamily="34" charset="0"/>
              <a:buChar char="•"/>
            </a:pPr>
            <a:r>
              <a:rPr lang="en-GB" sz="2400" b="1" i="1" dirty="0">
                <a:solidFill>
                  <a:schemeClr val="accent4">
                    <a:lumMod val="20000"/>
                    <a:lumOff val="80000"/>
                  </a:schemeClr>
                </a:solidFill>
                <a:ea typeface="Microsoft JhengHei" panose="020B0604030504040204" pitchFamily="34" charset="-120"/>
              </a:rPr>
              <a:t>We must avoid the situations and circumstances that place us in danger from our weaknesses.</a:t>
            </a:r>
          </a:p>
          <a:p>
            <a:pPr marL="342900" indent="-342900">
              <a:spcAft>
                <a:spcPts val="800"/>
              </a:spcAft>
              <a:buFont typeface="Arial" panose="020B0604020202020204" pitchFamily="34" charset="0"/>
              <a:buChar char="•"/>
            </a:pPr>
            <a:r>
              <a:rPr lang="en-GB" sz="2400" b="1" i="1" dirty="0">
                <a:solidFill>
                  <a:schemeClr val="accent4">
                    <a:lumMod val="20000"/>
                    <a:lumOff val="80000"/>
                  </a:schemeClr>
                </a:solidFill>
                <a:ea typeface="Microsoft JhengHei" panose="020B0604030504040204" pitchFamily="34" charset="-120"/>
              </a:rPr>
              <a:t>We must not neglect the means through which our souls are fed - scripture, church, meeting with Christians and communion.</a:t>
            </a:r>
          </a:p>
          <a:p>
            <a:pPr marL="342900" indent="-342900">
              <a:spcAft>
                <a:spcPts val="800"/>
              </a:spcAft>
              <a:buFont typeface="Arial" panose="020B0604020202020204" pitchFamily="34" charset="0"/>
              <a:buChar char="•"/>
            </a:pPr>
            <a:r>
              <a:rPr lang="en-GB" sz="2400" b="1" i="1" dirty="0">
                <a:solidFill>
                  <a:schemeClr val="accent4">
                    <a:lumMod val="20000"/>
                    <a:lumOff val="80000"/>
                  </a:schemeClr>
                </a:solidFill>
                <a:ea typeface="Microsoft JhengHei" panose="020B0604030504040204" pitchFamily="34" charset="-120"/>
              </a:rPr>
              <a:t>Recall that any sinful profit or pleasure now cannot compare to the joy of heaven with Jesus for eternity.</a:t>
            </a:r>
          </a:p>
          <a:p>
            <a:pPr marL="342900" indent="-342900">
              <a:spcAft>
                <a:spcPts val="800"/>
              </a:spcAft>
              <a:buFont typeface="Arial" panose="020B0604020202020204" pitchFamily="34" charset="0"/>
              <a:buChar char="•"/>
            </a:pPr>
            <a:endParaRPr lang="en-GB" sz="2400" b="1" i="1" dirty="0">
              <a:solidFill>
                <a:schemeClr val="accent4">
                  <a:lumMod val="20000"/>
                  <a:lumOff val="80000"/>
                </a:schemeClr>
              </a:solidFill>
              <a:ea typeface="Microsoft JhengHei" panose="020B0604030504040204" pitchFamily="34" charset="-120"/>
            </a:endParaRPr>
          </a:p>
        </p:txBody>
      </p:sp>
      <p:sp>
        <p:nvSpPr>
          <p:cNvPr id="4" name="Rectangle 3"/>
          <p:cNvSpPr/>
          <p:nvPr/>
        </p:nvSpPr>
        <p:spPr>
          <a:xfrm>
            <a:off x="251520" y="262389"/>
            <a:ext cx="8892480" cy="646331"/>
          </a:xfrm>
          <a:prstGeom prst="rect">
            <a:avLst/>
          </a:prstGeom>
        </p:spPr>
        <p:txBody>
          <a:bodyPr wrap="square">
            <a:spAutoFit/>
          </a:bodyPr>
          <a:lstStyle/>
          <a:p>
            <a:r>
              <a:rPr lang="en-US" sz="3600" b="1" dirty="0">
                <a:solidFill>
                  <a:srgbClr val="FFC000"/>
                </a:solidFill>
                <a:ea typeface="Microsoft JhengHei" panose="020B0604030504040204" pitchFamily="34" charset="-120"/>
              </a:rPr>
              <a:t>TEMPTATION</a:t>
            </a:r>
            <a:endParaRPr lang="en-GB" sz="3600" b="1" dirty="0">
              <a:solidFill>
                <a:srgbClr val="FFC000"/>
              </a:solidFill>
              <a:ea typeface="Microsoft JhengHei" panose="020B0604030504040204" pitchFamily="34" charset="-120"/>
            </a:endParaRPr>
          </a:p>
        </p:txBody>
      </p:sp>
    </p:spTree>
    <p:extLst>
      <p:ext uri="{BB962C8B-B14F-4D97-AF65-F5344CB8AC3E}">
        <p14:creationId xmlns:p14="http://schemas.microsoft.com/office/powerpoint/2010/main" val="3253323394"/>
      </p:ext>
    </p:extLst>
  </p:cSld>
  <p:clrMapOvr>
    <a:masterClrMapping/>
  </p:clrMapOvr>
  <p:transition spd="slow" advClick="0" advTm="10000">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908720"/>
            <a:ext cx="8892480" cy="4562788"/>
          </a:xfrm>
          <a:prstGeom prst="rect">
            <a:avLst/>
          </a:prstGeom>
        </p:spPr>
        <p:txBody>
          <a:bodyPr wrap="square">
            <a:spAutoFit/>
          </a:bodyPr>
          <a:lstStyle/>
          <a:p>
            <a:endParaRPr lang="en-GB" sz="1050" b="1" dirty="0">
              <a:solidFill>
                <a:schemeClr val="accent4">
                  <a:lumMod val="20000"/>
                  <a:lumOff val="80000"/>
                </a:schemeClr>
              </a:solidFill>
              <a:ea typeface="Microsoft JhengHei" panose="020B0604030504040204" pitchFamily="34" charset="-120"/>
            </a:endParaRPr>
          </a:p>
          <a:p>
            <a:pPr>
              <a:spcAft>
                <a:spcPts val="800"/>
              </a:spcAft>
            </a:pPr>
            <a:r>
              <a:rPr lang="en-GB" sz="2000" b="1" i="1" dirty="0">
                <a:solidFill>
                  <a:schemeClr val="accent4">
                    <a:lumMod val="20000"/>
                    <a:lumOff val="80000"/>
                  </a:schemeClr>
                </a:solidFill>
                <a:ea typeface="Microsoft JhengHei" panose="020B0604030504040204" pitchFamily="34" charset="-120"/>
              </a:rPr>
              <a:t>"If we confess our sins, he is faithful and righteous to forgive us the sins, and to cleanse us from all unrighteousness." 1 John 1:9</a:t>
            </a:r>
          </a:p>
          <a:p>
            <a:pPr>
              <a:spcAft>
                <a:spcPts val="800"/>
              </a:spcAft>
            </a:pPr>
            <a:r>
              <a:rPr lang="en-GB" sz="2000" b="1" i="1" dirty="0">
                <a:solidFill>
                  <a:schemeClr val="accent4">
                    <a:lumMod val="20000"/>
                    <a:lumOff val="80000"/>
                  </a:schemeClr>
                </a:solidFill>
                <a:ea typeface="Microsoft JhengHei" panose="020B0604030504040204" pitchFamily="34" charset="-120"/>
              </a:rPr>
              <a:t>"Repent therefore, and turn again, that your sins may be blotted out." Acts 3:19.</a:t>
            </a:r>
          </a:p>
          <a:p>
            <a:pPr>
              <a:spcAft>
                <a:spcPts val="800"/>
              </a:spcAft>
            </a:pPr>
            <a:r>
              <a:rPr lang="en-GB" sz="2000" b="1" i="1" dirty="0">
                <a:solidFill>
                  <a:schemeClr val="accent4">
                    <a:lumMod val="20000"/>
                    <a:lumOff val="80000"/>
                  </a:schemeClr>
                </a:solidFill>
                <a:ea typeface="Microsoft JhengHei" panose="020B0604030504040204" pitchFamily="34" charset="-120"/>
              </a:rPr>
              <a:t>"For the wages of sin is death, but the free gift of God is eternal life in Christ Jesus our Lord." Rom 6:23</a:t>
            </a:r>
          </a:p>
          <a:p>
            <a:pPr>
              <a:spcAft>
                <a:spcPts val="800"/>
              </a:spcAft>
            </a:pPr>
            <a:r>
              <a:rPr lang="en-GB" sz="2000" b="1" i="1" dirty="0">
                <a:solidFill>
                  <a:schemeClr val="accent4">
                    <a:lumMod val="20000"/>
                    <a:lumOff val="80000"/>
                  </a:schemeClr>
                </a:solidFill>
                <a:ea typeface="Microsoft JhengHei" panose="020B0604030504040204" pitchFamily="34" charset="-120"/>
              </a:rPr>
              <a:t>"I, even I, am he who blots out your transgressions for my own sake; and I will not remember your sins." Isaiah 43:25</a:t>
            </a:r>
          </a:p>
          <a:p>
            <a:pPr>
              <a:spcAft>
                <a:spcPts val="800"/>
              </a:spcAft>
            </a:pPr>
            <a:r>
              <a:rPr lang="en-GB" sz="2000" b="1" i="1" dirty="0">
                <a:solidFill>
                  <a:schemeClr val="accent4">
                    <a:lumMod val="20000"/>
                    <a:lumOff val="80000"/>
                  </a:schemeClr>
                </a:solidFill>
                <a:ea typeface="Microsoft JhengHei" panose="020B0604030504040204" pitchFamily="34" charset="-120"/>
              </a:rPr>
              <a:t>"Let the wicked forsake his way, and the unrighteous man his thoughts. Let him return to the LORD, and he will have mercy on him, to our God, for he will freely pardon." Isaiah 55:7</a:t>
            </a:r>
          </a:p>
          <a:p>
            <a:pPr>
              <a:spcAft>
                <a:spcPts val="800"/>
              </a:spcAft>
            </a:pPr>
            <a:endParaRPr lang="en-GB" sz="2000" b="1" i="1" dirty="0">
              <a:solidFill>
                <a:schemeClr val="accent4">
                  <a:lumMod val="20000"/>
                  <a:lumOff val="80000"/>
                </a:schemeClr>
              </a:solidFill>
              <a:ea typeface="Microsoft JhengHei" panose="020B0604030504040204" pitchFamily="34" charset="-120"/>
            </a:endParaRPr>
          </a:p>
          <a:p>
            <a:pPr>
              <a:spcAft>
                <a:spcPts val="800"/>
              </a:spcAft>
            </a:pPr>
            <a:r>
              <a:rPr lang="en-GB" sz="2000" b="1" i="1" dirty="0">
                <a:solidFill>
                  <a:schemeClr val="accent4">
                    <a:lumMod val="20000"/>
                    <a:lumOff val="80000"/>
                  </a:schemeClr>
                </a:solidFill>
                <a:ea typeface="Microsoft JhengHei" panose="020B0604030504040204" pitchFamily="34" charset="-120"/>
              </a:rPr>
              <a:t> </a:t>
            </a:r>
          </a:p>
        </p:txBody>
      </p:sp>
      <p:sp>
        <p:nvSpPr>
          <p:cNvPr id="4" name="Rectangle 3"/>
          <p:cNvSpPr/>
          <p:nvPr/>
        </p:nvSpPr>
        <p:spPr>
          <a:xfrm>
            <a:off x="251520" y="262389"/>
            <a:ext cx="8892480" cy="646331"/>
          </a:xfrm>
          <a:prstGeom prst="rect">
            <a:avLst/>
          </a:prstGeom>
        </p:spPr>
        <p:txBody>
          <a:bodyPr wrap="square">
            <a:spAutoFit/>
          </a:bodyPr>
          <a:lstStyle/>
          <a:p>
            <a:r>
              <a:rPr lang="en-US" sz="3600" b="1" dirty="0">
                <a:solidFill>
                  <a:srgbClr val="FFC000"/>
                </a:solidFill>
                <a:ea typeface="Microsoft JhengHei" panose="020B0604030504040204" pitchFamily="34" charset="-120"/>
              </a:rPr>
              <a:t>FORGIVENESS</a:t>
            </a:r>
            <a:endParaRPr lang="en-GB" sz="3600" b="1" dirty="0">
              <a:solidFill>
                <a:srgbClr val="FFC000"/>
              </a:solidFill>
              <a:ea typeface="Microsoft JhengHei" panose="020B0604030504040204" pitchFamily="34" charset="-120"/>
            </a:endParaRPr>
          </a:p>
        </p:txBody>
      </p:sp>
      <p:sp>
        <p:nvSpPr>
          <p:cNvPr id="5" name="Rectangle 4">
            <a:extLst>
              <a:ext uri="{FF2B5EF4-FFF2-40B4-BE49-F238E27FC236}">
                <a16:creationId xmlns:a16="http://schemas.microsoft.com/office/drawing/2014/main" id="{FD60112A-A33F-861C-3922-6E37880CB523}"/>
              </a:ext>
            </a:extLst>
          </p:cNvPr>
          <p:cNvSpPr/>
          <p:nvPr/>
        </p:nvSpPr>
        <p:spPr>
          <a:xfrm>
            <a:off x="251520" y="4509120"/>
            <a:ext cx="8892480" cy="2580194"/>
          </a:xfrm>
          <a:prstGeom prst="rect">
            <a:avLst/>
          </a:prstGeom>
        </p:spPr>
        <p:txBody>
          <a:bodyPr wrap="square">
            <a:spAutoFit/>
          </a:bodyPr>
          <a:lstStyle/>
          <a:p>
            <a:endParaRPr lang="en-GB" sz="1100" b="1" dirty="0">
              <a:solidFill>
                <a:schemeClr val="accent4">
                  <a:lumMod val="20000"/>
                  <a:lumOff val="80000"/>
                </a:schemeClr>
              </a:solidFill>
              <a:ea typeface="Microsoft JhengHei" panose="020B0604030504040204" pitchFamily="34" charset="-120"/>
            </a:endParaRPr>
          </a:p>
          <a:p>
            <a:pPr>
              <a:spcAft>
                <a:spcPts val="800"/>
              </a:spcAft>
            </a:pPr>
            <a:r>
              <a:rPr lang="en-GB" sz="2400" b="1" i="1" dirty="0">
                <a:solidFill>
                  <a:schemeClr val="accent4">
                    <a:lumMod val="20000"/>
                    <a:lumOff val="80000"/>
                  </a:schemeClr>
                </a:solidFill>
                <a:ea typeface="Microsoft JhengHei" panose="020B0604030504040204" pitchFamily="34" charset="-120"/>
              </a:rPr>
              <a:t>God has made forgiveness and eternal life available through the life and death of our Lord Jesus Christ. No matter who we are and how many our sins if we earnestly repent, God will remember our sins no more. "Thanks be to God for his unspeakable gift." 2 Corinthians 9:15.</a:t>
            </a:r>
          </a:p>
          <a:p>
            <a:pPr>
              <a:spcAft>
                <a:spcPts val="800"/>
              </a:spcAft>
            </a:pPr>
            <a:r>
              <a:rPr lang="en-GB" sz="2400" b="1" i="1" dirty="0">
                <a:solidFill>
                  <a:schemeClr val="accent4">
                    <a:lumMod val="20000"/>
                    <a:lumOff val="80000"/>
                  </a:schemeClr>
                </a:solidFill>
                <a:ea typeface="Microsoft JhengHei" panose="020B0604030504040204" pitchFamily="34" charset="-120"/>
              </a:rPr>
              <a:t> </a:t>
            </a:r>
          </a:p>
        </p:txBody>
      </p:sp>
    </p:spTree>
    <p:extLst>
      <p:ext uri="{BB962C8B-B14F-4D97-AF65-F5344CB8AC3E}">
        <p14:creationId xmlns:p14="http://schemas.microsoft.com/office/powerpoint/2010/main" val="637142549"/>
      </p:ext>
    </p:extLst>
  </p:cSld>
  <p:clrMapOvr>
    <a:masterClrMapping/>
  </p:clrMapOvr>
  <p:transition spd="slow" advClick="0" advTm="10000">
    <p:wedg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2567</TotalTime>
  <Words>2133</Words>
  <Application>Microsoft Office PowerPoint</Application>
  <PresentationFormat>On-screen Show (4:3)</PresentationFormat>
  <Paragraphs>113</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 Verdon-Smith</dc:creator>
  <cp:lastModifiedBy>Jonathan Verdon-Smith</cp:lastModifiedBy>
  <cp:revision>242</cp:revision>
  <dcterms:modified xsi:type="dcterms:W3CDTF">2022-11-28T10:16:30Z</dcterms:modified>
</cp:coreProperties>
</file>